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1" i="0">
                <a:solidFill>
                  <a:srgbClr val="372F2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rgbClr val="372F2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rgbClr val="372F2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rgbClr val="372F2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806" y="725070"/>
            <a:ext cx="17034256" cy="883605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1438" y="3415138"/>
            <a:ext cx="7672561" cy="4628423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7029551"/>
            <a:ext cx="4282440" cy="3257550"/>
          </a:xfrm>
          <a:custGeom>
            <a:avLst/>
            <a:gdLst/>
            <a:ahLst/>
            <a:cxnLst/>
            <a:rect l="l" t="t" r="r" b="b"/>
            <a:pathLst>
              <a:path w="4282440" h="3257550">
                <a:moveTo>
                  <a:pt x="1616927" y="3257447"/>
                </a:moveTo>
                <a:lnTo>
                  <a:pt x="0" y="1442536"/>
                </a:lnTo>
                <a:lnTo>
                  <a:pt x="0" y="1051606"/>
                </a:lnTo>
                <a:lnTo>
                  <a:pt x="443255" y="839846"/>
                </a:lnTo>
                <a:lnTo>
                  <a:pt x="462824" y="831012"/>
                </a:lnTo>
                <a:lnTo>
                  <a:pt x="481795" y="816505"/>
                </a:lnTo>
                <a:lnTo>
                  <a:pt x="499331" y="797100"/>
                </a:lnTo>
                <a:lnTo>
                  <a:pt x="514597" y="773574"/>
                </a:lnTo>
                <a:lnTo>
                  <a:pt x="518125" y="739927"/>
                </a:lnTo>
                <a:lnTo>
                  <a:pt x="516097" y="703653"/>
                </a:lnTo>
                <a:lnTo>
                  <a:pt x="512516" y="665706"/>
                </a:lnTo>
                <a:lnTo>
                  <a:pt x="511384" y="627043"/>
                </a:lnTo>
                <a:lnTo>
                  <a:pt x="519535" y="588794"/>
                </a:lnTo>
                <a:lnTo>
                  <a:pt x="560040" y="533187"/>
                </a:lnTo>
                <a:lnTo>
                  <a:pt x="623310" y="497553"/>
                </a:lnTo>
                <a:lnTo>
                  <a:pt x="659920" y="484270"/>
                </a:lnTo>
                <a:lnTo>
                  <a:pt x="697945" y="472432"/>
                </a:lnTo>
                <a:lnTo>
                  <a:pt x="735960" y="460857"/>
                </a:lnTo>
                <a:lnTo>
                  <a:pt x="772541" y="448364"/>
                </a:lnTo>
                <a:lnTo>
                  <a:pt x="835695" y="415889"/>
                </a:lnTo>
                <a:lnTo>
                  <a:pt x="876005" y="365549"/>
                </a:lnTo>
                <a:lnTo>
                  <a:pt x="884030" y="330723"/>
                </a:lnTo>
                <a:lnTo>
                  <a:pt x="883450" y="313611"/>
                </a:lnTo>
                <a:lnTo>
                  <a:pt x="882271" y="290825"/>
                </a:lnTo>
                <a:lnTo>
                  <a:pt x="882764" y="266486"/>
                </a:lnTo>
                <a:lnTo>
                  <a:pt x="908377" y="214140"/>
                </a:lnTo>
                <a:lnTo>
                  <a:pt x="975347" y="186194"/>
                </a:lnTo>
                <a:lnTo>
                  <a:pt x="1010147" y="180344"/>
                </a:lnTo>
                <a:lnTo>
                  <a:pt x="1064427" y="165917"/>
                </a:lnTo>
                <a:lnTo>
                  <a:pt x="1114176" y="144624"/>
                </a:lnTo>
                <a:lnTo>
                  <a:pt x="1158897" y="116925"/>
                </a:lnTo>
                <a:lnTo>
                  <a:pt x="1198096" y="83282"/>
                </a:lnTo>
                <a:lnTo>
                  <a:pt x="1224033" y="52695"/>
                </a:lnTo>
                <a:lnTo>
                  <a:pt x="1224374" y="52293"/>
                </a:lnTo>
                <a:lnTo>
                  <a:pt x="1225057" y="51487"/>
                </a:lnTo>
                <a:lnTo>
                  <a:pt x="1225660" y="50776"/>
                </a:lnTo>
                <a:lnTo>
                  <a:pt x="1226145" y="50205"/>
                </a:lnTo>
                <a:lnTo>
                  <a:pt x="1226576" y="49696"/>
                </a:lnTo>
                <a:lnTo>
                  <a:pt x="1227040" y="49149"/>
                </a:lnTo>
                <a:lnTo>
                  <a:pt x="1227534" y="48567"/>
                </a:lnTo>
                <a:lnTo>
                  <a:pt x="1228056" y="47950"/>
                </a:lnTo>
                <a:lnTo>
                  <a:pt x="1228619" y="47286"/>
                </a:lnTo>
                <a:lnTo>
                  <a:pt x="1229182" y="46623"/>
                </a:lnTo>
                <a:lnTo>
                  <a:pt x="1229781" y="45917"/>
                </a:lnTo>
                <a:lnTo>
                  <a:pt x="1230403" y="45183"/>
                </a:lnTo>
                <a:lnTo>
                  <a:pt x="1230604" y="44946"/>
                </a:lnTo>
                <a:lnTo>
                  <a:pt x="1231277" y="44153"/>
                </a:lnTo>
                <a:lnTo>
                  <a:pt x="1257944" y="0"/>
                </a:lnTo>
                <a:lnTo>
                  <a:pt x="1285157" y="39355"/>
                </a:lnTo>
                <a:lnTo>
                  <a:pt x="1316491" y="76440"/>
                </a:lnTo>
                <a:lnTo>
                  <a:pt x="1467365" y="238858"/>
                </a:lnTo>
                <a:lnTo>
                  <a:pt x="1769322" y="603736"/>
                </a:lnTo>
                <a:lnTo>
                  <a:pt x="2033388" y="911488"/>
                </a:lnTo>
                <a:lnTo>
                  <a:pt x="2130770" y="1022031"/>
                </a:lnTo>
                <a:lnTo>
                  <a:pt x="2130376" y="1021607"/>
                </a:lnTo>
                <a:lnTo>
                  <a:pt x="2264586" y="1171209"/>
                </a:lnTo>
                <a:lnTo>
                  <a:pt x="2263292" y="1169816"/>
                </a:lnTo>
                <a:lnTo>
                  <a:pt x="2332907" y="1246151"/>
                </a:lnTo>
                <a:lnTo>
                  <a:pt x="4200994" y="3257447"/>
                </a:lnTo>
                <a:lnTo>
                  <a:pt x="1616927" y="3257447"/>
                </a:lnTo>
                <a:close/>
              </a:path>
              <a:path w="4282440" h="3257550">
                <a:moveTo>
                  <a:pt x="1467365" y="238858"/>
                </a:moveTo>
                <a:lnTo>
                  <a:pt x="1316491" y="76440"/>
                </a:lnTo>
                <a:lnTo>
                  <a:pt x="1349616" y="108746"/>
                </a:lnTo>
                <a:lnTo>
                  <a:pt x="1382202" y="133766"/>
                </a:lnTo>
                <a:lnTo>
                  <a:pt x="1467365" y="238858"/>
                </a:lnTo>
                <a:close/>
              </a:path>
              <a:path w="4282440" h="3257550">
                <a:moveTo>
                  <a:pt x="4200994" y="3257447"/>
                </a:moveTo>
                <a:lnTo>
                  <a:pt x="2475391" y="1399806"/>
                </a:lnTo>
                <a:lnTo>
                  <a:pt x="2557573" y="1487506"/>
                </a:lnTo>
                <a:lnTo>
                  <a:pt x="2685013" y="1622420"/>
                </a:lnTo>
                <a:lnTo>
                  <a:pt x="3646106" y="2616637"/>
                </a:lnTo>
                <a:lnTo>
                  <a:pt x="4281971" y="3257447"/>
                </a:lnTo>
                <a:lnTo>
                  <a:pt x="4200994" y="3257447"/>
                </a:lnTo>
                <a:close/>
              </a:path>
            </a:pathLst>
          </a:custGeom>
          <a:solidFill>
            <a:srgbClr val="372F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0" y="7034199"/>
            <a:ext cx="3977640" cy="3253104"/>
          </a:xfrm>
          <a:custGeom>
            <a:avLst/>
            <a:gdLst/>
            <a:ahLst/>
            <a:cxnLst/>
            <a:rect l="l" t="t" r="r" b="b"/>
            <a:pathLst>
              <a:path w="3977640" h="3253104">
                <a:moveTo>
                  <a:pt x="137985" y="1594904"/>
                </a:moveTo>
                <a:lnTo>
                  <a:pt x="0" y="1366735"/>
                </a:lnTo>
                <a:lnTo>
                  <a:pt x="0" y="1398003"/>
                </a:lnTo>
                <a:lnTo>
                  <a:pt x="0" y="1439494"/>
                </a:lnTo>
                <a:lnTo>
                  <a:pt x="73685" y="1522501"/>
                </a:lnTo>
                <a:lnTo>
                  <a:pt x="137985" y="1594904"/>
                </a:lnTo>
                <a:close/>
              </a:path>
              <a:path w="3977640" h="3253104">
                <a:moveTo>
                  <a:pt x="3977144" y="2954883"/>
                </a:moveTo>
                <a:lnTo>
                  <a:pt x="3971328" y="2949054"/>
                </a:lnTo>
                <a:lnTo>
                  <a:pt x="3954005" y="2931655"/>
                </a:lnTo>
                <a:lnTo>
                  <a:pt x="3940708" y="2918307"/>
                </a:lnTo>
                <a:lnTo>
                  <a:pt x="3791191" y="3008744"/>
                </a:lnTo>
                <a:lnTo>
                  <a:pt x="3790962" y="3008350"/>
                </a:lnTo>
                <a:lnTo>
                  <a:pt x="3789222" y="3009404"/>
                </a:lnTo>
                <a:lnTo>
                  <a:pt x="3598214" y="2693543"/>
                </a:lnTo>
                <a:lnTo>
                  <a:pt x="3506330" y="2541651"/>
                </a:lnTo>
                <a:lnTo>
                  <a:pt x="3506724" y="2541409"/>
                </a:lnTo>
                <a:lnTo>
                  <a:pt x="3505670" y="2539682"/>
                </a:lnTo>
                <a:lnTo>
                  <a:pt x="3548024" y="2514079"/>
                </a:lnTo>
                <a:lnTo>
                  <a:pt x="3543236" y="2508986"/>
                </a:lnTo>
                <a:lnTo>
                  <a:pt x="3530168" y="2495004"/>
                </a:lnTo>
                <a:lnTo>
                  <a:pt x="3518281" y="2482291"/>
                </a:lnTo>
                <a:lnTo>
                  <a:pt x="3506406" y="2469604"/>
                </a:lnTo>
                <a:lnTo>
                  <a:pt x="3474834" y="2488692"/>
                </a:lnTo>
                <a:lnTo>
                  <a:pt x="3398977" y="2363228"/>
                </a:lnTo>
                <a:lnTo>
                  <a:pt x="3359277" y="2324100"/>
                </a:lnTo>
                <a:lnTo>
                  <a:pt x="3340036" y="2303488"/>
                </a:lnTo>
                <a:lnTo>
                  <a:pt x="3264408" y="2222423"/>
                </a:lnTo>
                <a:lnTo>
                  <a:pt x="3238271" y="2194407"/>
                </a:lnTo>
                <a:lnTo>
                  <a:pt x="3431705" y="2514269"/>
                </a:lnTo>
                <a:lnTo>
                  <a:pt x="2963557" y="2797378"/>
                </a:lnTo>
                <a:lnTo>
                  <a:pt x="2963329" y="2796984"/>
                </a:lnTo>
                <a:lnTo>
                  <a:pt x="2961589" y="2798038"/>
                </a:lnTo>
                <a:lnTo>
                  <a:pt x="2910598" y="2713723"/>
                </a:lnTo>
                <a:lnTo>
                  <a:pt x="2910598" y="2828874"/>
                </a:lnTo>
                <a:lnTo>
                  <a:pt x="2450935" y="3106877"/>
                </a:lnTo>
                <a:lnTo>
                  <a:pt x="2290686" y="2841891"/>
                </a:lnTo>
                <a:lnTo>
                  <a:pt x="2168042" y="2639136"/>
                </a:lnTo>
                <a:lnTo>
                  <a:pt x="2627731" y="2361133"/>
                </a:lnTo>
                <a:lnTo>
                  <a:pt x="2910598" y="2828874"/>
                </a:lnTo>
                <a:lnTo>
                  <a:pt x="2910598" y="2713723"/>
                </a:lnTo>
                <a:lnTo>
                  <a:pt x="2770581" y="2482189"/>
                </a:lnTo>
                <a:lnTo>
                  <a:pt x="2678722" y="2330297"/>
                </a:lnTo>
                <a:lnTo>
                  <a:pt x="2679103" y="2330056"/>
                </a:lnTo>
                <a:lnTo>
                  <a:pt x="2678519" y="2329103"/>
                </a:lnTo>
                <a:lnTo>
                  <a:pt x="3115399" y="2075510"/>
                </a:lnTo>
                <a:lnTo>
                  <a:pt x="3106661" y="2066124"/>
                </a:lnTo>
                <a:lnTo>
                  <a:pt x="3075394" y="2032304"/>
                </a:lnTo>
                <a:lnTo>
                  <a:pt x="2653385" y="2287536"/>
                </a:lnTo>
                <a:lnTo>
                  <a:pt x="2604262" y="2206320"/>
                </a:lnTo>
                <a:lnTo>
                  <a:pt x="2604262" y="2302776"/>
                </a:lnTo>
                <a:lnTo>
                  <a:pt x="2136317" y="2585783"/>
                </a:lnTo>
                <a:lnTo>
                  <a:pt x="2082990" y="2497607"/>
                </a:lnTo>
                <a:lnTo>
                  <a:pt x="2082990" y="2617520"/>
                </a:lnTo>
                <a:lnTo>
                  <a:pt x="1623301" y="2895511"/>
                </a:lnTo>
                <a:lnTo>
                  <a:pt x="1463052" y="2630525"/>
                </a:lnTo>
                <a:lnTo>
                  <a:pt x="1340408" y="2427770"/>
                </a:lnTo>
                <a:lnTo>
                  <a:pt x="1800098" y="2149767"/>
                </a:lnTo>
                <a:lnTo>
                  <a:pt x="2082990" y="2617520"/>
                </a:lnTo>
                <a:lnTo>
                  <a:pt x="2082990" y="2497607"/>
                </a:lnTo>
                <a:lnTo>
                  <a:pt x="1951240" y="2279739"/>
                </a:lnTo>
                <a:lnTo>
                  <a:pt x="1858314" y="2126119"/>
                </a:lnTo>
                <a:lnTo>
                  <a:pt x="2326449" y="1842998"/>
                </a:lnTo>
                <a:lnTo>
                  <a:pt x="2326690" y="1843379"/>
                </a:lnTo>
                <a:lnTo>
                  <a:pt x="2328253" y="1842439"/>
                </a:lnTo>
                <a:lnTo>
                  <a:pt x="2604262" y="2302776"/>
                </a:lnTo>
                <a:lnTo>
                  <a:pt x="2604262" y="2206320"/>
                </a:lnTo>
                <a:lnTo>
                  <a:pt x="2462136" y="1971294"/>
                </a:lnTo>
                <a:lnTo>
                  <a:pt x="2369197" y="1817674"/>
                </a:lnTo>
                <a:lnTo>
                  <a:pt x="2685986" y="1626082"/>
                </a:lnTo>
                <a:lnTo>
                  <a:pt x="2683345" y="1623225"/>
                </a:lnTo>
                <a:lnTo>
                  <a:pt x="2656814" y="1594472"/>
                </a:lnTo>
                <a:lnTo>
                  <a:pt x="2651277" y="1588477"/>
                </a:lnTo>
                <a:lnTo>
                  <a:pt x="2651137" y="1588554"/>
                </a:lnTo>
                <a:lnTo>
                  <a:pt x="2353856" y="1768348"/>
                </a:lnTo>
                <a:lnTo>
                  <a:pt x="2295626" y="1672069"/>
                </a:lnTo>
                <a:lnTo>
                  <a:pt x="2295626" y="1792020"/>
                </a:lnTo>
                <a:lnTo>
                  <a:pt x="1827479" y="2075129"/>
                </a:lnTo>
                <a:lnTo>
                  <a:pt x="1827250" y="2074735"/>
                </a:lnTo>
                <a:lnTo>
                  <a:pt x="1825510" y="2075789"/>
                </a:lnTo>
                <a:lnTo>
                  <a:pt x="1784731" y="2008365"/>
                </a:lnTo>
                <a:lnTo>
                  <a:pt x="1784731" y="2100465"/>
                </a:lnTo>
                <a:lnTo>
                  <a:pt x="1314856" y="2384628"/>
                </a:lnTo>
                <a:lnTo>
                  <a:pt x="1123607" y="2068385"/>
                </a:lnTo>
                <a:lnTo>
                  <a:pt x="1031748" y="1916493"/>
                </a:lnTo>
                <a:lnTo>
                  <a:pt x="1032129" y="1916252"/>
                </a:lnTo>
                <a:lnTo>
                  <a:pt x="1031074" y="1914525"/>
                </a:lnTo>
                <a:lnTo>
                  <a:pt x="1498841" y="1631645"/>
                </a:lnTo>
                <a:lnTo>
                  <a:pt x="1499069" y="1632013"/>
                </a:lnTo>
                <a:lnTo>
                  <a:pt x="1500784" y="1630972"/>
                </a:lnTo>
                <a:lnTo>
                  <a:pt x="1784731" y="2100465"/>
                </a:lnTo>
                <a:lnTo>
                  <a:pt x="1784731" y="2008365"/>
                </a:lnTo>
                <a:lnTo>
                  <a:pt x="1634502" y="1759927"/>
                </a:lnTo>
                <a:lnTo>
                  <a:pt x="1541576" y="1606308"/>
                </a:lnTo>
                <a:lnTo>
                  <a:pt x="2011451" y="1322146"/>
                </a:lnTo>
                <a:lnTo>
                  <a:pt x="2295626" y="1792020"/>
                </a:lnTo>
                <a:lnTo>
                  <a:pt x="2295626" y="1672069"/>
                </a:lnTo>
                <a:lnTo>
                  <a:pt x="2193594" y="1503362"/>
                </a:lnTo>
                <a:lnTo>
                  <a:pt x="2070950" y="1300607"/>
                </a:lnTo>
                <a:lnTo>
                  <a:pt x="2269121" y="1180757"/>
                </a:lnTo>
                <a:lnTo>
                  <a:pt x="2255850" y="1165974"/>
                </a:lnTo>
                <a:lnTo>
                  <a:pt x="2239695" y="1147902"/>
                </a:lnTo>
                <a:lnTo>
                  <a:pt x="2237790" y="1145768"/>
                </a:lnTo>
                <a:lnTo>
                  <a:pt x="2227008" y="1133690"/>
                </a:lnTo>
                <a:lnTo>
                  <a:pt x="2226741" y="1133856"/>
                </a:lnTo>
                <a:lnTo>
                  <a:pt x="2226272" y="1134135"/>
                </a:lnTo>
                <a:lnTo>
                  <a:pt x="2038845" y="1247495"/>
                </a:lnTo>
                <a:lnTo>
                  <a:pt x="2038616" y="1247101"/>
                </a:lnTo>
                <a:lnTo>
                  <a:pt x="2036876" y="1248156"/>
                </a:lnTo>
                <a:lnTo>
                  <a:pt x="1985886" y="1163840"/>
                </a:lnTo>
                <a:lnTo>
                  <a:pt x="1985886" y="1278991"/>
                </a:lnTo>
                <a:lnTo>
                  <a:pt x="1526209" y="1556994"/>
                </a:lnTo>
                <a:lnTo>
                  <a:pt x="1467993" y="1460728"/>
                </a:lnTo>
                <a:lnTo>
                  <a:pt x="1467993" y="1580654"/>
                </a:lnTo>
                <a:lnTo>
                  <a:pt x="1000239" y="1863534"/>
                </a:lnTo>
                <a:lnTo>
                  <a:pt x="815162" y="1557489"/>
                </a:lnTo>
                <a:lnTo>
                  <a:pt x="722236" y="1403870"/>
                </a:lnTo>
                <a:lnTo>
                  <a:pt x="1189990" y="1120978"/>
                </a:lnTo>
                <a:lnTo>
                  <a:pt x="1467993" y="1580654"/>
                </a:lnTo>
                <a:lnTo>
                  <a:pt x="1467993" y="1460728"/>
                </a:lnTo>
                <a:lnTo>
                  <a:pt x="1365961" y="1292009"/>
                </a:lnTo>
                <a:lnTo>
                  <a:pt x="1243317" y="1089253"/>
                </a:lnTo>
                <a:lnTo>
                  <a:pt x="1701266" y="812292"/>
                </a:lnTo>
                <a:lnTo>
                  <a:pt x="1701507" y="812673"/>
                </a:lnTo>
                <a:lnTo>
                  <a:pt x="1703222" y="811644"/>
                </a:lnTo>
                <a:lnTo>
                  <a:pt x="1985886" y="1278991"/>
                </a:lnTo>
                <a:lnTo>
                  <a:pt x="1985886" y="1163840"/>
                </a:lnTo>
                <a:lnTo>
                  <a:pt x="1845868" y="932307"/>
                </a:lnTo>
                <a:lnTo>
                  <a:pt x="1754212" y="780796"/>
                </a:lnTo>
                <a:lnTo>
                  <a:pt x="1861159" y="716114"/>
                </a:lnTo>
                <a:lnTo>
                  <a:pt x="1855431" y="709536"/>
                </a:lnTo>
                <a:lnTo>
                  <a:pt x="1827847" y="677659"/>
                </a:lnTo>
                <a:lnTo>
                  <a:pt x="1827479" y="677887"/>
                </a:lnTo>
                <a:lnTo>
                  <a:pt x="1728660" y="737654"/>
                </a:lnTo>
                <a:lnTo>
                  <a:pt x="1669148" y="639254"/>
                </a:lnTo>
                <a:lnTo>
                  <a:pt x="1669148" y="759180"/>
                </a:lnTo>
                <a:lnTo>
                  <a:pt x="1211605" y="1035900"/>
                </a:lnTo>
                <a:lnTo>
                  <a:pt x="1158265" y="947712"/>
                </a:lnTo>
                <a:lnTo>
                  <a:pt x="1158265" y="1067650"/>
                </a:lnTo>
                <a:lnTo>
                  <a:pt x="688378" y="1351800"/>
                </a:lnTo>
                <a:lnTo>
                  <a:pt x="498424" y="1037678"/>
                </a:lnTo>
                <a:lnTo>
                  <a:pt x="405498" y="884059"/>
                </a:lnTo>
                <a:lnTo>
                  <a:pt x="875385" y="599884"/>
                </a:lnTo>
                <a:lnTo>
                  <a:pt x="1158265" y="1067650"/>
                </a:lnTo>
                <a:lnTo>
                  <a:pt x="1158265" y="947712"/>
                </a:lnTo>
                <a:lnTo>
                  <a:pt x="1026515" y="729856"/>
                </a:lnTo>
                <a:lnTo>
                  <a:pt x="934872" y="578345"/>
                </a:lnTo>
                <a:lnTo>
                  <a:pt x="1392440" y="301637"/>
                </a:lnTo>
                <a:lnTo>
                  <a:pt x="1669148" y="759180"/>
                </a:lnTo>
                <a:lnTo>
                  <a:pt x="1669148" y="639254"/>
                </a:lnTo>
                <a:lnTo>
                  <a:pt x="1537411" y="421411"/>
                </a:lnTo>
                <a:lnTo>
                  <a:pt x="1445539" y="269519"/>
                </a:lnTo>
                <a:lnTo>
                  <a:pt x="1445933" y="269278"/>
                </a:lnTo>
                <a:lnTo>
                  <a:pt x="1444879" y="267550"/>
                </a:lnTo>
                <a:lnTo>
                  <a:pt x="1474698" y="249516"/>
                </a:lnTo>
                <a:lnTo>
                  <a:pt x="1470139" y="244132"/>
                </a:lnTo>
                <a:lnTo>
                  <a:pt x="1445094" y="214477"/>
                </a:lnTo>
                <a:lnTo>
                  <a:pt x="1435760" y="203428"/>
                </a:lnTo>
                <a:lnTo>
                  <a:pt x="1414043" y="216560"/>
                </a:lnTo>
                <a:lnTo>
                  <a:pt x="1357058" y="122326"/>
                </a:lnTo>
                <a:lnTo>
                  <a:pt x="1354531" y="118135"/>
                </a:lnTo>
                <a:lnTo>
                  <a:pt x="1349616" y="114300"/>
                </a:lnTo>
                <a:lnTo>
                  <a:pt x="1326311" y="87503"/>
                </a:lnTo>
                <a:lnTo>
                  <a:pt x="1316482" y="76200"/>
                </a:lnTo>
                <a:lnTo>
                  <a:pt x="1315237" y="74701"/>
                </a:lnTo>
                <a:lnTo>
                  <a:pt x="1285151" y="38100"/>
                </a:lnTo>
                <a:lnTo>
                  <a:pt x="1257935" y="0"/>
                </a:lnTo>
                <a:lnTo>
                  <a:pt x="1246238" y="22288"/>
                </a:lnTo>
                <a:lnTo>
                  <a:pt x="1242390" y="29616"/>
                </a:lnTo>
                <a:lnTo>
                  <a:pt x="1370901" y="242138"/>
                </a:lnTo>
                <a:lnTo>
                  <a:pt x="902766" y="525246"/>
                </a:lnTo>
                <a:lnTo>
                  <a:pt x="902538" y="524852"/>
                </a:lnTo>
                <a:lnTo>
                  <a:pt x="900798" y="525907"/>
                </a:lnTo>
                <a:lnTo>
                  <a:pt x="836015" y="418757"/>
                </a:lnTo>
                <a:lnTo>
                  <a:pt x="835685" y="419100"/>
                </a:lnTo>
                <a:lnTo>
                  <a:pt x="819442" y="426110"/>
                </a:lnTo>
                <a:lnTo>
                  <a:pt x="806259" y="431800"/>
                </a:lnTo>
                <a:lnTo>
                  <a:pt x="797191" y="435216"/>
                </a:lnTo>
                <a:lnTo>
                  <a:pt x="780199" y="441617"/>
                </a:lnTo>
                <a:lnTo>
                  <a:pt x="849820" y="556742"/>
                </a:lnTo>
                <a:lnTo>
                  <a:pt x="516089" y="758571"/>
                </a:lnTo>
                <a:lnTo>
                  <a:pt x="514591" y="774700"/>
                </a:lnTo>
                <a:lnTo>
                  <a:pt x="509320" y="783475"/>
                </a:lnTo>
                <a:lnTo>
                  <a:pt x="499325" y="800100"/>
                </a:lnTo>
                <a:lnTo>
                  <a:pt x="481787" y="812800"/>
                </a:lnTo>
                <a:lnTo>
                  <a:pt x="462813" y="838200"/>
                </a:lnTo>
                <a:lnTo>
                  <a:pt x="443255" y="838200"/>
                </a:lnTo>
                <a:lnTo>
                  <a:pt x="403771" y="857262"/>
                </a:lnTo>
                <a:lnTo>
                  <a:pt x="399122" y="859510"/>
                </a:lnTo>
                <a:lnTo>
                  <a:pt x="394804" y="861606"/>
                </a:lnTo>
                <a:lnTo>
                  <a:pt x="392582" y="862672"/>
                </a:lnTo>
                <a:lnTo>
                  <a:pt x="368477" y="874318"/>
                </a:lnTo>
                <a:lnTo>
                  <a:pt x="362585" y="877163"/>
                </a:lnTo>
                <a:lnTo>
                  <a:pt x="355168" y="880732"/>
                </a:lnTo>
                <a:lnTo>
                  <a:pt x="352196" y="882180"/>
                </a:lnTo>
                <a:lnTo>
                  <a:pt x="349465" y="883488"/>
                </a:lnTo>
                <a:lnTo>
                  <a:pt x="347637" y="884377"/>
                </a:lnTo>
                <a:lnTo>
                  <a:pt x="56464" y="1024978"/>
                </a:lnTo>
                <a:lnTo>
                  <a:pt x="0" y="1059129"/>
                </a:lnTo>
                <a:lnTo>
                  <a:pt x="0" y="1090993"/>
                </a:lnTo>
                <a:lnTo>
                  <a:pt x="0" y="1121638"/>
                </a:lnTo>
                <a:lnTo>
                  <a:pt x="0" y="1128763"/>
                </a:lnTo>
                <a:lnTo>
                  <a:pt x="362762" y="909396"/>
                </a:lnTo>
                <a:lnTo>
                  <a:pt x="362991" y="909764"/>
                </a:lnTo>
                <a:lnTo>
                  <a:pt x="364705" y="908723"/>
                </a:lnTo>
                <a:lnTo>
                  <a:pt x="647598" y="1376464"/>
                </a:lnTo>
                <a:lnTo>
                  <a:pt x="647217" y="1376692"/>
                </a:lnTo>
                <a:lnTo>
                  <a:pt x="648271" y="1378445"/>
                </a:lnTo>
                <a:lnTo>
                  <a:pt x="191211" y="1654848"/>
                </a:lnTo>
                <a:lnTo>
                  <a:pt x="202526" y="1667598"/>
                </a:lnTo>
                <a:lnTo>
                  <a:pt x="225069" y="1692973"/>
                </a:lnTo>
                <a:lnTo>
                  <a:pt x="674217" y="1421345"/>
                </a:lnTo>
                <a:lnTo>
                  <a:pt x="957097" y="1889099"/>
                </a:lnTo>
                <a:lnTo>
                  <a:pt x="594118" y="2108619"/>
                </a:lnTo>
                <a:lnTo>
                  <a:pt x="622223" y="2140267"/>
                </a:lnTo>
                <a:lnTo>
                  <a:pt x="636016" y="2155799"/>
                </a:lnTo>
                <a:lnTo>
                  <a:pt x="978636" y="1948611"/>
                </a:lnTo>
                <a:lnTo>
                  <a:pt x="1255344" y="2406154"/>
                </a:lnTo>
                <a:lnTo>
                  <a:pt x="997026" y="2562377"/>
                </a:lnTo>
                <a:lnTo>
                  <a:pt x="1009751" y="2576715"/>
                </a:lnTo>
                <a:lnTo>
                  <a:pt x="1038923" y="2609570"/>
                </a:lnTo>
                <a:lnTo>
                  <a:pt x="1287462" y="2459266"/>
                </a:lnTo>
                <a:lnTo>
                  <a:pt x="1287703" y="2459647"/>
                </a:lnTo>
                <a:lnTo>
                  <a:pt x="1289418" y="2458618"/>
                </a:lnTo>
                <a:lnTo>
                  <a:pt x="1572310" y="2926346"/>
                </a:lnTo>
                <a:lnTo>
                  <a:pt x="1571942" y="2926575"/>
                </a:lnTo>
                <a:lnTo>
                  <a:pt x="1572983" y="2928328"/>
                </a:lnTo>
                <a:lnTo>
                  <a:pt x="1409649" y="3027095"/>
                </a:lnTo>
                <a:lnTo>
                  <a:pt x="1435760" y="3056496"/>
                </a:lnTo>
                <a:lnTo>
                  <a:pt x="1441843" y="3063341"/>
                </a:lnTo>
                <a:lnTo>
                  <a:pt x="1597660" y="2969107"/>
                </a:lnTo>
                <a:lnTo>
                  <a:pt x="1769237" y="3252800"/>
                </a:lnTo>
                <a:lnTo>
                  <a:pt x="1777072" y="3252800"/>
                </a:lnTo>
                <a:lnTo>
                  <a:pt x="1804720" y="3252800"/>
                </a:lnTo>
                <a:lnTo>
                  <a:pt x="1827834" y="3252800"/>
                </a:lnTo>
                <a:lnTo>
                  <a:pt x="1739874" y="3107372"/>
                </a:lnTo>
                <a:lnTo>
                  <a:pt x="1646948" y="2953753"/>
                </a:lnTo>
                <a:lnTo>
                  <a:pt x="2114715" y="2670860"/>
                </a:lnTo>
                <a:lnTo>
                  <a:pt x="2392705" y="3130524"/>
                </a:lnTo>
                <a:lnTo>
                  <a:pt x="2190521" y="3252800"/>
                </a:lnTo>
                <a:lnTo>
                  <a:pt x="2228888" y="3252800"/>
                </a:lnTo>
                <a:lnTo>
                  <a:pt x="2298928" y="3252800"/>
                </a:lnTo>
                <a:lnTo>
                  <a:pt x="2305672" y="3252800"/>
                </a:lnTo>
                <a:lnTo>
                  <a:pt x="2423553" y="3181527"/>
                </a:lnTo>
                <a:lnTo>
                  <a:pt x="2423782" y="3181896"/>
                </a:lnTo>
                <a:lnTo>
                  <a:pt x="2425509" y="3180854"/>
                </a:lnTo>
                <a:lnTo>
                  <a:pt x="2469032" y="3252800"/>
                </a:lnTo>
                <a:lnTo>
                  <a:pt x="2479586" y="3252800"/>
                </a:lnTo>
                <a:lnTo>
                  <a:pt x="2506268" y="3252800"/>
                </a:lnTo>
                <a:lnTo>
                  <a:pt x="2507234" y="3252800"/>
                </a:lnTo>
                <a:lnTo>
                  <a:pt x="2524747" y="3252800"/>
                </a:lnTo>
                <a:lnTo>
                  <a:pt x="2466302" y="3156191"/>
                </a:lnTo>
                <a:lnTo>
                  <a:pt x="2936176" y="2872028"/>
                </a:lnTo>
                <a:lnTo>
                  <a:pt x="3166478" y="3252800"/>
                </a:lnTo>
                <a:lnTo>
                  <a:pt x="3173082" y="3252800"/>
                </a:lnTo>
                <a:lnTo>
                  <a:pt x="3214535" y="3252800"/>
                </a:lnTo>
                <a:lnTo>
                  <a:pt x="3238995" y="3252800"/>
                </a:lnTo>
                <a:lnTo>
                  <a:pt x="3118307" y="3053245"/>
                </a:lnTo>
                <a:lnTo>
                  <a:pt x="2995676" y="2850489"/>
                </a:lnTo>
                <a:lnTo>
                  <a:pt x="3453231" y="2573769"/>
                </a:lnTo>
                <a:lnTo>
                  <a:pt x="3736124" y="3041523"/>
                </a:lnTo>
                <a:lnTo>
                  <a:pt x="3386747" y="3252800"/>
                </a:lnTo>
                <a:lnTo>
                  <a:pt x="3398316" y="3252800"/>
                </a:lnTo>
                <a:lnTo>
                  <a:pt x="3473437" y="3252800"/>
                </a:lnTo>
                <a:lnTo>
                  <a:pt x="3483648" y="3252800"/>
                </a:lnTo>
                <a:lnTo>
                  <a:pt x="3762070" y="3084423"/>
                </a:lnTo>
                <a:lnTo>
                  <a:pt x="3762311" y="3084804"/>
                </a:lnTo>
                <a:lnTo>
                  <a:pt x="3764026" y="3083776"/>
                </a:lnTo>
                <a:lnTo>
                  <a:pt x="3866273" y="3252800"/>
                </a:lnTo>
                <a:lnTo>
                  <a:pt x="3875582" y="3252800"/>
                </a:lnTo>
                <a:lnTo>
                  <a:pt x="3917048" y="3252800"/>
                </a:lnTo>
                <a:lnTo>
                  <a:pt x="3934980" y="3252800"/>
                </a:lnTo>
                <a:lnTo>
                  <a:pt x="3938803" y="3252800"/>
                </a:lnTo>
                <a:lnTo>
                  <a:pt x="3817124" y="3051657"/>
                </a:lnTo>
                <a:lnTo>
                  <a:pt x="3977144" y="2954883"/>
                </a:lnTo>
                <a:close/>
              </a:path>
            </a:pathLst>
          </a:custGeom>
          <a:solidFill>
            <a:srgbClr val="6249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6806" y="725070"/>
            <a:ext cx="17034256" cy="883605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38564" y="1133227"/>
            <a:ext cx="12848014" cy="1731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1" i="0">
                <a:solidFill>
                  <a:srgbClr val="372F2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89300" y="3168315"/>
            <a:ext cx="8498205" cy="5361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43.png"/><Relationship Id="rId6" Type="http://schemas.openxmlformats.org/officeDocument/2006/relationships/image" Target="../media/image44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77205" cy="10287000"/>
            <a:chOff x="0" y="0"/>
            <a:chExt cx="18277205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725080"/>
              <a:ext cx="17658080" cy="8836025"/>
            </a:xfrm>
            <a:custGeom>
              <a:avLst/>
              <a:gdLst/>
              <a:ahLst/>
              <a:cxnLst/>
              <a:rect l="l" t="t" r="r" b="b"/>
              <a:pathLst>
                <a:path w="17658080" h="8836025">
                  <a:moveTo>
                    <a:pt x="712597" y="7408913"/>
                  </a:moveTo>
                  <a:lnTo>
                    <a:pt x="626795" y="7408913"/>
                  </a:lnTo>
                  <a:lnTo>
                    <a:pt x="626795" y="7923263"/>
                  </a:lnTo>
                  <a:lnTo>
                    <a:pt x="712597" y="7923263"/>
                  </a:lnTo>
                  <a:lnTo>
                    <a:pt x="712597" y="7408913"/>
                  </a:lnTo>
                  <a:close/>
                </a:path>
                <a:path w="17658080" h="8836025">
                  <a:moveTo>
                    <a:pt x="712597" y="6808838"/>
                  </a:moveTo>
                  <a:lnTo>
                    <a:pt x="626795" y="6808838"/>
                  </a:lnTo>
                  <a:lnTo>
                    <a:pt x="626795" y="7323188"/>
                  </a:lnTo>
                  <a:lnTo>
                    <a:pt x="712597" y="7323188"/>
                  </a:lnTo>
                  <a:lnTo>
                    <a:pt x="712597" y="6808838"/>
                  </a:lnTo>
                  <a:close/>
                </a:path>
                <a:path w="17658080" h="8836025">
                  <a:moveTo>
                    <a:pt x="712597" y="6208763"/>
                  </a:moveTo>
                  <a:lnTo>
                    <a:pt x="626795" y="6208763"/>
                  </a:lnTo>
                  <a:lnTo>
                    <a:pt x="626795" y="6723113"/>
                  </a:lnTo>
                  <a:lnTo>
                    <a:pt x="712597" y="6723113"/>
                  </a:lnTo>
                  <a:lnTo>
                    <a:pt x="712597" y="6208763"/>
                  </a:lnTo>
                  <a:close/>
                </a:path>
                <a:path w="17658080" h="8836025">
                  <a:moveTo>
                    <a:pt x="712597" y="2008238"/>
                  </a:moveTo>
                  <a:lnTo>
                    <a:pt x="626795" y="2008238"/>
                  </a:lnTo>
                  <a:lnTo>
                    <a:pt x="626795" y="2522588"/>
                  </a:lnTo>
                  <a:lnTo>
                    <a:pt x="712597" y="2522588"/>
                  </a:lnTo>
                  <a:lnTo>
                    <a:pt x="712597" y="2008238"/>
                  </a:lnTo>
                  <a:close/>
                </a:path>
                <a:path w="17658080" h="8836025">
                  <a:moveTo>
                    <a:pt x="712597" y="1408163"/>
                  </a:moveTo>
                  <a:lnTo>
                    <a:pt x="626795" y="1408163"/>
                  </a:lnTo>
                  <a:lnTo>
                    <a:pt x="626795" y="1922513"/>
                  </a:lnTo>
                  <a:lnTo>
                    <a:pt x="712597" y="1922513"/>
                  </a:lnTo>
                  <a:lnTo>
                    <a:pt x="712597" y="1408163"/>
                  </a:lnTo>
                  <a:close/>
                </a:path>
                <a:path w="17658080" h="8836025">
                  <a:moveTo>
                    <a:pt x="712597" y="808088"/>
                  </a:moveTo>
                  <a:lnTo>
                    <a:pt x="626795" y="808088"/>
                  </a:lnTo>
                  <a:lnTo>
                    <a:pt x="626795" y="1322438"/>
                  </a:lnTo>
                  <a:lnTo>
                    <a:pt x="712597" y="1322438"/>
                  </a:lnTo>
                  <a:lnTo>
                    <a:pt x="712597" y="808088"/>
                  </a:lnTo>
                  <a:close/>
                </a:path>
                <a:path w="17658080" h="8836025">
                  <a:moveTo>
                    <a:pt x="837603" y="8446237"/>
                  </a:moveTo>
                  <a:lnTo>
                    <a:pt x="811364" y="8405635"/>
                  </a:lnTo>
                  <a:lnTo>
                    <a:pt x="788225" y="8364067"/>
                  </a:lnTo>
                  <a:lnTo>
                    <a:pt x="768159" y="8321497"/>
                  </a:lnTo>
                  <a:lnTo>
                    <a:pt x="751179" y="8277949"/>
                  </a:lnTo>
                  <a:lnTo>
                    <a:pt x="751103" y="8277695"/>
                  </a:lnTo>
                  <a:lnTo>
                    <a:pt x="737285" y="8233397"/>
                  </a:lnTo>
                  <a:lnTo>
                    <a:pt x="726490" y="8187868"/>
                  </a:lnTo>
                  <a:lnTo>
                    <a:pt x="718769" y="8141360"/>
                  </a:lnTo>
                  <a:lnTo>
                    <a:pt x="718731" y="8140916"/>
                  </a:lnTo>
                  <a:lnTo>
                    <a:pt x="714133" y="8093850"/>
                  </a:lnTo>
                  <a:lnTo>
                    <a:pt x="714133" y="8093519"/>
                  </a:lnTo>
                  <a:lnTo>
                    <a:pt x="712597" y="8045361"/>
                  </a:lnTo>
                  <a:lnTo>
                    <a:pt x="712597" y="8008988"/>
                  </a:lnTo>
                  <a:lnTo>
                    <a:pt x="626795" y="8008988"/>
                  </a:lnTo>
                  <a:lnTo>
                    <a:pt x="626795" y="8045361"/>
                  </a:lnTo>
                  <a:lnTo>
                    <a:pt x="628307" y="8093519"/>
                  </a:lnTo>
                  <a:lnTo>
                    <a:pt x="628345" y="8093850"/>
                  </a:lnTo>
                  <a:lnTo>
                    <a:pt x="632587" y="8140916"/>
                  </a:lnTo>
                  <a:lnTo>
                    <a:pt x="632650" y="8141360"/>
                  </a:lnTo>
                  <a:lnTo>
                    <a:pt x="639610" y="8187461"/>
                  </a:lnTo>
                  <a:lnTo>
                    <a:pt x="639699" y="8187868"/>
                  </a:lnTo>
                  <a:lnTo>
                    <a:pt x="649287" y="8233080"/>
                  </a:lnTo>
                  <a:lnTo>
                    <a:pt x="649376" y="8233397"/>
                  </a:lnTo>
                  <a:lnTo>
                    <a:pt x="661555" y="8277695"/>
                  </a:lnTo>
                  <a:lnTo>
                    <a:pt x="661644" y="8277949"/>
                  </a:lnTo>
                  <a:lnTo>
                    <a:pt x="676325" y="8321218"/>
                  </a:lnTo>
                  <a:lnTo>
                    <a:pt x="676440" y="8321497"/>
                  </a:lnTo>
                  <a:lnTo>
                    <a:pt x="693508" y="8363547"/>
                  </a:lnTo>
                  <a:lnTo>
                    <a:pt x="713028" y="8404631"/>
                  </a:lnTo>
                  <a:lnTo>
                    <a:pt x="734809" y="8444370"/>
                  </a:lnTo>
                  <a:lnTo>
                    <a:pt x="758748" y="8482686"/>
                  </a:lnTo>
                  <a:lnTo>
                    <a:pt x="767372" y="8494890"/>
                  </a:lnTo>
                  <a:lnTo>
                    <a:pt x="837603" y="8446237"/>
                  </a:lnTo>
                  <a:close/>
                </a:path>
                <a:path w="17658080" h="8836025">
                  <a:moveTo>
                    <a:pt x="895731" y="316611"/>
                  </a:moveTo>
                  <a:lnTo>
                    <a:pt x="832510" y="259143"/>
                  </a:lnTo>
                  <a:lnTo>
                    <a:pt x="812800" y="281216"/>
                  </a:lnTo>
                  <a:lnTo>
                    <a:pt x="784771" y="316420"/>
                  </a:lnTo>
                  <a:lnTo>
                    <a:pt x="758748" y="353237"/>
                  </a:lnTo>
                  <a:lnTo>
                    <a:pt x="734809" y="391553"/>
                  </a:lnTo>
                  <a:lnTo>
                    <a:pt x="713028" y="431292"/>
                  </a:lnTo>
                  <a:lnTo>
                    <a:pt x="693508" y="472363"/>
                  </a:lnTo>
                  <a:lnTo>
                    <a:pt x="676325" y="514705"/>
                  </a:lnTo>
                  <a:lnTo>
                    <a:pt x="661555" y="558228"/>
                  </a:lnTo>
                  <a:lnTo>
                    <a:pt x="649287" y="602830"/>
                  </a:lnTo>
                  <a:lnTo>
                    <a:pt x="639610" y="648449"/>
                  </a:lnTo>
                  <a:lnTo>
                    <a:pt x="632587" y="695007"/>
                  </a:lnTo>
                  <a:lnTo>
                    <a:pt x="630123" y="722337"/>
                  </a:lnTo>
                  <a:lnTo>
                    <a:pt x="715187" y="729615"/>
                  </a:lnTo>
                  <a:lnTo>
                    <a:pt x="721410" y="677760"/>
                  </a:lnTo>
                  <a:lnTo>
                    <a:pt x="731100" y="627405"/>
                  </a:lnTo>
                  <a:lnTo>
                    <a:pt x="744245" y="578535"/>
                  </a:lnTo>
                  <a:lnTo>
                    <a:pt x="760844" y="531164"/>
                  </a:lnTo>
                  <a:lnTo>
                    <a:pt x="780910" y="485267"/>
                  </a:lnTo>
                  <a:lnTo>
                    <a:pt x="804418" y="440867"/>
                  </a:lnTo>
                  <a:lnTo>
                    <a:pt x="831405" y="397967"/>
                  </a:lnTo>
                  <a:lnTo>
                    <a:pt x="861834" y="356539"/>
                  </a:lnTo>
                  <a:lnTo>
                    <a:pt x="895731" y="316611"/>
                  </a:lnTo>
                  <a:close/>
                </a:path>
                <a:path w="17658080" h="8836025">
                  <a:moveTo>
                    <a:pt x="1273200" y="8735441"/>
                  </a:moveTo>
                  <a:lnTo>
                    <a:pt x="1222527" y="8723084"/>
                  </a:lnTo>
                  <a:lnTo>
                    <a:pt x="1173721" y="8707463"/>
                  </a:lnTo>
                  <a:lnTo>
                    <a:pt x="1126794" y="8688578"/>
                  </a:lnTo>
                  <a:lnTo>
                    <a:pt x="1081735" y="8666429"/>
                  </a:lnTo>
                  <a:lnTo>
                    <a:pt x="1038555" y="8641016"/>
                  </a:lnTo>
                  <a:lnTo>
                    <a:pt x="997254" y="8612340"/>
                  </a:lnTo>
                  <a:lnTo>
                    <a:pt x="957808" y="8580399"/>
                  </a:lnTo>
                  <a:lnTo>
                    <a:pt x="920254" y="8545195"/>
                  </a:lnTo>
                  <a:lnTo>
                    <a:pt x="884555" y="8506727"/>
                  </a:lnTo>
                  <a:lnTo>
                    <a:pt x="819950" y="8562721"/>
                  </a:lnTo>
                  <a:lnTo>
                    <a:pt x="874534" y="8620036"/>
                  </a:lnTo>
                  <a:lnTo>
                    <a:pt x="908088" y="8649995"/>
                  </a:lnTo>
                  <a:lnTo>
                    <a:pt x="943305" y="8678024"/>
                  </a:lnTo>
                  <a:lnTo>
                    <a:pt x="980109" y="8704047"/>
                  </a:lnTo>
                  <a:lnTo>
                    <a:pt x="1018425" y="8727986"/>
                  </a:lnTo>
                  <a:lnTo>
                    <a:pt x="1058164" y="8749754"/>
                  </a:lnTo>
                  <a:lnTo>
                    <a:pt x="1099235" y="8769274"/>
                  </a:lnTo>
                  <a:lnTo>
                    <a:pt x="1141577" y="8786457"/>
                  </a:lnTo>
                  <a:lnTo>
                    <a:pt x="1185100" y="8801227"/>
                  </a:lnTo>
                  <a:lnTo>
                    <a:pt x="1229702" y="8813495"/>
                  </a:lnTo>
                  <a:lnTo>
                    <a:pt x="1255826" y="8819045"/>
                  </a:lnTo>
                  <a:lnTo>
                    <a:pt x="1273200" y="8735441"/>
                  </a:lnTo>
                  <a:close/>
                </a:path>
                <a:path w="17658080" h="8836025">
                  <a:moveTo>
                    <a:pt x="1365364" y="87617"/>
                  </a:moveTo>
                  <a:lnTo>
                    <a:pt x="1365262" y="86156"/>
                  </a:lnTo>
                  <a:lnTo>
                    <a:pt x="1359141" y="2349"/>
                  </a:lnTo>
                  <a:lnTo>
                    <a:pt x="1321879" y="5715"/>
                  </a:lnTo>
                  <a:lnTo>
                    <a:pt x="1275334" y="12738"/>
                  </a:lnTo>
                  <a:lnTo>
                    <a:pt x="1229702" y="22415"/>
                  </a:lnTo>
                  <a:lnTo>
                    <a:pt x="1185100" y="34683"/>
                  </a:lnTo>
                  <a:lnTo>
                    <a:pt x="1141577" y="49453"/>
                  </a:lnTo>
                  <a:lnTo>
                    <a:pt x="1099235" y="66636"/>
                  </a:lnTo>
                  <a:lnTo>
                    <a:pt x="1058164" y="86156"/>
                  </a:lnTo>
                  <a:lnTo>
                    <a:pt x="1018425" y="107937"/>
                  </a:lnTo>
                  <a:lnTo>
                    <a:pt x="980109" y="131876"/>
                  </a:lnTo>
                  <a:lnTo>
                    <a:pt x="943305" y="157899"/>
                  </a:lnTo>
                  <a:lnTo>
                    <a:pt x="908088" y="185928"/>
                  </a:lnTo>
                  <a:lnTo>
                    <a:pt x="893495" y="198945"/>
                  </a:lnTo>
                  <a:lnTo>
                    <a:pt x="950150" y="262864"/>
                  </a:lnTo>
                  <a:lnTo>
                    <a:pt x="990485" y="229501"/>
                  </a:lnTo>
                  <a:lnTo>
                    <a:pt x="1032281" y="199605"/>
                  </a:lnTo>
                  <a:lnTo>
                    <a:pt x="1075512" y="173177"/>
                  </a:lnTo>
                  <a:lnTo>
                    <a:pt x="1120203" y="150228"/>
                  </a:lnTo>
                  <a:lnTo>
                    <a:pt x="1166329" y="130759"/>
                  </a:lnTo>
                  <a:lnTo>
                    <a:pt x="1213916" y="114757"/>
                  </a:lnTo>
                  <a:lnTo>
                    <a:pt x="1262951" y="102235"/>
                  </a:lnTo>
                  <a:lnTo>
                    <a:pt x="1313434" y="93192"/>
                  </a:lnTo>
                  <a:lnTo>
                    <a:pt x="1365364" y="87617"/>
                  </a:lnTo>
                  <a:close/>
                </a:path>
                <a:path w="17658080" h="8836025">
                  <a:moveTo>
                    <a:pt x="1854784" y="8750198"/>
                  </a:moveTo>
                  <a:lnTo>
                    <a:pt x="1417434" y="8750198"/>
                  </a:lnTo>
                  <a:lnTo>
                    <a:pt x="1400187" y="8749995"/>
                  </a:lnTo>
                  <a:lnTo>
                    <a:pt x="1382979" y="8749373"/>
                  </a:lnTo>
                  <a:lnTo>
                    <a:pt x="1365834" y="8748344"/>
                  </a:lnTo>
                  <a:lnTo>
                    <a:pt x="1348727" y="8746896"/>
                  </a:lnTo>
                  <a:lnTo>
                    <a:pt x="1340510" y="8831885"/>
                  </a:lnTo>
                  <a:lnTo>
                    <a:pt x="1369275" y="8834476"/>
                  </a:lnTo>
                  <a:lnTo>
                    <a:pt x="1417434" y="8835923"/>
                  </a:lnTo>
                  <a:lnTo>
                    <a:pt x="1854784" y="8835923"/>
                  </a:lnTo>
                  <a:lnTo>
                    <a:pt x="1854784" y="8750198"/>
                  </a:lnTo>
                  <a:close/>
                </a:path>
                <a:path w="17658080" h="8836025">
                  <a:moveTo>
                    <a:pt x="1931784" y="0"/>
                  </a:moveTo>
                  <a:lnTo>
                    <a:pt x="1417434" y="0"/>
                  </a:lnTo>
                  <a:lnTo>
                    <a:pt x="1417434" y="85725"/>
                  </a:lnTo>
                  <a:lnTo>
                    <a:pt x="1931784" y="85725"/>
                  </a:lnTo>
                  <a:lnTo>
                    <a:pt x="1931784" y="0"/>
                  </a:lnTo>
                  <a:close/>
                </a:path>
                <a:path w="17658080" h="8836025">
                  <a:moveTo>
                    <a:pt x="2454859" y="8750198"/>
                  </a:moveTo>
                  <a:lnTo>
                    <a:pt x="1940509" y="8750198"/>
                  </a:lnTo>
                  <a:lnTo>
                    <a:pt x="1940509" y="8835923"/>
                  </a:lnTo>
                  <a:lnTo>
                    <a:pt x="2454859" y="8835923"/>
                  </a:lnTo>
                  <a:lnTo>
                    <a:pt x="2454859" y="8750198"/>
                  </a:lnTo>
                  <a:close/>
                </a:path>
                <a:path w="17658080" h="8836025">
                  <a:moveTo>
                    <a:pt x="2531859" y="0"/>
                  </a:moveTo>
                  <a:lnTo>
                    <a:pt x="2017509" y="0"/>
                  </a:lnTo>
                  <a:lnTo>
                    <a:pt x="2017509" y="85725"/>
                  </a:lnTo>
                  <a:lnTo>
                    <a:pt x="2531859" y="85725"/>
                  </a:lnTo>
                  <a:lnTo>
                    <a:pt x="2531859" y="0"/>
                  </a:lnTo>
                  <a:close/>
                </a:path>
                <a:path w="17658080" h="8836025">
                  <a:moveTo>
                    <a:pt x="3054934" y="8750198"/>
                  </a:moveTo>
                  <a:lnTo>
                    <a:pt x="2540584" y="8750198"/>
                  </a:lnTo>
                  <a:lnTo>
                    <a:pt x="2540584" y="8835923"/>
                  </a:lnTo>
                  <a:lnTo>
                    <a:pt x="3054934" y="8835923"/>
                  </a:lnTo>
                  <a:lnTo>
                    <a:pt x="3054934" y="8750198"/>
                  </a:lnTo>
                  <a:close/>
                </a:path>
                <a:path w="17658080" h="8836025">
                  <a:moveTo>
                    <a:pt x="3131934" y="0"/>
                  </a:moveTo>
                  <a:lnTo>
                    <a:pt x="2617584" y="0"/>
                  </a:lnTo>
                  <a:lnTo>
                    <a:pt x="2617584" y="85725"/>
                  </a:lnTo>
                  <a:lnTo>
                    <a:pt x="3131934" y="85725"/>
                  </a:lnTo>
                  <a:lnTo>
                    <a:pt x="3131934" y="0"/>
                  </a:lnTo>
                  <a:close/>
                </a:path>
                <a:path w="17658080" h="8836025">
                  <a:moveTo>
                    <a:pt x="3655009" y="8750198"/>
                  </a:moveTo>
                  <a:lnTo>
                    <a:pt x="3140659" y="8750198"/>
                  </a:lnTo>
                  <a:lnTo>
                    <a:pt x="3140659" y="8835923"/>
                  </a:lnTo>
                  <a:lnTo>
                    <a:pt x="3655009" y="8835923"/>
                  </a:lnTo>
                  <a:lnTo>
                    <a:pt x="3655009" y="8750198"/>
                  </a:lnTo>
                  <a:close/>
                </a:path>
                <a:path w="17658080" h="8836025">
                  <a:moveTo>
                    <a:pt x="3732009" y="0"/>
                  </a:moveTo>
                  <a:lnTo>
                    <a:pt x="3217659" y="0"/>
                  </a:lnTo>
                  <a:lnTo>
                    <a:pt x="3217659" y="85725"/>
                  </a:lnTo>
                  <a:lnTo>
                    <a:pt x="3732009" y="85725"/>
                  </a:lnTo>
                  <a:lnTo>
                    <a:pt x="3732009" y="0"/>
                  </a:lnTo>
                  <a:close/>
                </a:path>
                <a:path w="17658080" h="8836025">
                  <a:moveTo>
                    <a:pt x="4255084" y="8750198"/>
                  </a:moveTo>
                  <a:lnTo>
                    <a:pt x="3740734" y="8750198"/>
                  </a:lnTo>
                  <a:lnTo>
                    <a:pt x="3740734" y="8835923"/>
                  </a:lnTo>
                  <a:lnTo>
                    <a:pt x="4255084" y="8835923"/>
                  </a:lnTo>
                  <a:lnTo>
                    <a:pt x="4255084" y="8750198"/>
                  </a:lnTo>
                  <a:close/>
                </a:path>
                <a:path w="17658080" h="8836025">
                  <a:moveTo>
                    <a:pt x="4332084" y="0"/>
                  </a:moveTo>
                  <a:lnTo>
                    <a:pt x="3817734" y="0"/>
                  </a:lnTo>
                  <a:lnTo>
                    <a:pt x="3817734" y="85725"/>
                  </a:lnTo>
                  <a:lnTo>
                    <a:pt x="4332084" y="85725"/>
                  </a:lnTo>
                  <a:lnTo>
                    <a:pt x="4332084" y="0"/>
                  </a:lnTo>
                  <a:close/>
                </a:path>
                <a:path w="17658080" h="8836025">
                  <a:moveTo>
                    <a:pt x="4855159" y="8750198"/>
                  </a:moveTo>
                  <a:lnTo>
                    <a:pt x="4340809" y="8750198"/>
                  </a:lnTo>
                  <a:lnTo>
                    <a:pt x="4340809" y="8835923"/>
                  </a:lnTo>
                  <a:lnTo>
                    <a:pt x="4855159" y="8835923"/>
                  </a:lnTo>
                  <a:lnTo>
                    <a:pt x="4855159" y="8750198"/>
                  </a:lnTo>
                  <a:close/>
                </a:path>
                <a:path w="17658080" h="8836025">
                  <a:moveTo>
                    <a:pt x="4932159" y="0"/>
                  </a:moveTo>
                  <a:lnTo>
                    <a:pt x="4417809" y="0"/>
                  </a:lnTo>
                  <a:lnTo>
                    <a:pt x="4417809" y="85725"/>
                  </a:lnTo>
                  <a:lnTo>
                    <a:pt x="4932159" y="85725"/>
                  </a:lnTo>
                  <a:lnTo>
                    <a:pt x="4932159" y="0"/>
                  </a:lnTo>
                  <a:close/>
                </a:path>
                <a:path w="17658080" h="8836025">
                  <a:moveTo>
                    <a:pt x="5455234" y="8750198"/>
                  </a:moveTo>
                  <a:lnTo>
                    <a:pt x="4940884" y="8750198"/>
                  </a:lnTo>
                  <a:lnTo>
                    <a:pt x="4940884" y="8835923"/>
                  </a:lnTo>
                  <a:lnTo>
                    <a:pt x="5455234" y="8835923"/>
                  </a:lnTo>
                  <a:lnTo>
                    <a:pt x="5455234" y="8750198"/>
                  </a:lnTo>
                  <a:close/>
                </a:path>
                <a:path w="17658080" h="8836025">
                  <a:moveTo>
                    <a:pt x="5532234" y="0"/>
                  </a:moveTo>
                  <a:lnTo>
                    <a:pt x="5017884" y="0"/>
                  </a:lnTo>
                  <a:lnTo>
                    <a:pt x="5017884" y="85725"/>
                  </a:lnTo>
                  <a:lnTo>
                    <a:pt x="5532234" y="85725"/>
                  </a:lnTo>
                  <a:lnTo>
                    <a:pt x="5532234" y="0"/>
                  </a:lnTo>
                  <a:close/>
                </a:path>
                <a:path w="17658080" h="8836025">
                  <a:moveTo>
                    <a:pt x="6055309" y="8750198"/>
                  </a:moveTo>
                  <a:lnTo>
                    <a:pt x="5540959" y="8750198"/>
                  </a:lnTo>
                  <a:lnTo>
                    <a:pt x="5540959" y="8835923"/>
                  </a:lnTo>
                  <a:lnTo>
                    <a:pt x="6055309" y="8835923"/>
                  </a:lnTo>
                  <a:lnTo>
                    <a:pt x="6055309" y="8750198"/>
                  </a:lnTo>
                  <a:close/>
                </a:path>
                <a:path w="17658080" h="8836025">
                  <a:moveTo>
                    <a:pt x="6132309" y="0"/>
                  </a:moveTo>
                  <a:lnTo>
                    <a:pt x="5617959" y="0"/>
                  </a:lnTo>
                  <a:lnTo>
                    <a:pt x="5617959" y="85725"/>
                  </a:lnTo>
                  <a:lnTo>
                    <a:pt x="6132309" y="85725"/>
                  </a:lnTo>
                  <a:lnTo>
                    <a:pt x="6132309" y="0"/>
                  </a:lnTo>
                  <a:close/>
                </a:path>
                <a:path w="17658080" h="8836025">
                  <a:moveTo>
                    <a:pt x="6655384" y="8750198"/>
                  </a:moveTo>
                  <a:lnTo>
                    <a:pt x="6141034" y="8750198"/>
                  </a:lnTo>
                  <a:lnTo>
                    <a:pt x="6141034" y="8835923"/>
                  </a:lnTo>
                  <a:lnTo>
                    <a:pt x="6655384" y="8835923"/>
                  </a:lnTo>
                  <a:lnTo>
                    <a:pt x="6655384" y="8750198"/>
                  </a:lnTo>
                  <a:close/>
                </a:path>
                <a:path w="17658080" h="8836025">
                  <a:moveTo>
                    <a:pt x="6732384" y="0"/>
                  </a:moveTo>
                  <a:lnTo>
                    <a:pt x="6218034" y="0"/>
                  </a:lnTo>
                  <a:lnTo>
                    <a:pt x="6218034" y="85725"/>
                  </a:lnTo>
                  <a:lnTo>
                    <a:pt x="6732384" y="85725"/>
                  </a:lnTo>
                  <a:lnTo>
                    <a:pt x="6732384" y="0"/>
                  </a:lnTo>
                  <a:close/>
                </a:path>
                <a:path w="17658080" h="8836025">
                  <a:moveTo>
                    <a:pt x="7255459" y="8750198"/>
                  </a:moveTo>
                  <a:lnTo>
                    <a:pt x="6741109" y="8750198"/>
                  </a:lnTo>
                  <a:lnTo>
                    <a:pt x="6741109" y="8835923"/>
                  </a:lnTo>
                  <a:lnTo>
                    <a:pt x="7255459" y="8835923"/>
                  </a:lnTo>
                  <a:lnTo>
                    <a:pt x="7255459" y="8750198"/>
                  </a:lnTo>
                  <a:close/>
                </a:path>
                <a:path w="17658080" h="8836025">
                  <a:moveTo>
                    <a:pt x="7332459" y="0"/>
                  </a:moveTo>
                  <a:lnTo>
                    <a:pt x="6818109" y="0"/>
                  </a:lnTo>
                  <a:lnTo>
                    <a:pt x="6818109" y="85725"/>
                  </a:lnTo>
                  <a:lnTo>
                    <a:pt x="7332459" y="85725"/>
                  </a:lnTo>
                  <a:lnTo>
                    <a:pt x="7332459" y="0"/>
                  </a:lnTo>
                  <a:close/>
                </a:path>
                <a:path w="17658080" h="8836025">
                  <a:moveTo>
                    <a:pt x="7855534" y="8750198"/>
                  </a:moveTo>
                  <a:lnTo>
                    <a:pt x="7341184" y="8750198"/>
                  </a:lnTo>
                  <a:lnTo>
                    <a:pt x="7341184" y="8835923"/>
                  </a:lnTo>
                  <a:lnTo>
                    <a:pt x="7855534" y="8835923"/>
                  </a:lnTo>
                  <a:lnTo>
                    <a:pt x="7855534" y="8750198"/>
                  </a:lnTo>
                  <a:close/>
                </a:path>
                <a:path w="17658080" h="8836025">
                  <a:moveTo>
                    <a:pt x="7932534" y="0"/>
                  </a:moveTo>
                  <a:lnTo>
                    <a:pt x="7418184" y="0"/>
                  </a:lnTo>
                  <a:lnTo>
                    <a:pt x="7418184" y="85725"/>
                  </a:lnTo>
                  <a:lnTo>
                    <a:pt x="7932534" y="85725"/>
                  </a:lnTo>
                  <a:lnTo>
                    <a:pt x="7932534" y="0"/>
                  </a:lnTo>
                  <a:close/>
                </a:path>
                <a:path w="17658080" h="8836025">
                  <a:moveTo>
                    <a:pt x="8455609" y="8750198"/>
                  </a:moveTo>
                  <a:lnTo>
                    <a:pt x="7941259" y="8750198"/>
                  </a:lnTo>
                  <a:lnTo>
                    <a:pt x="7941259" y="8835923"/>
                  </a:lnTo>
                  <a:lnTo>
                    <a:pt x="8455609" y="8835923"/>
                  </a:lnTo>
                  <a:lnTo>
                    <a:pt x="8455609" y="8750198"/>
                  </a:lnTo>
                  <a:close/>
                </a:path>
                <a:path w="17658080" h="8836025">
                  <a:moveTo>
                    <a:pt x="8532609" y="0"/>
                  </a:moveTo>
                  <a:lnTo>
                    <a:pt x="8018259" y="0"/>
                  </a:lnTo>
                  <a:lnTo>
                    <a:pt x="8018259" y="85725"/>
                  </a:lnTo>
                  <a:lnTo>
                    <a:pt x="8532609" y="85725"/>
                  </a:lnTo>
                  <a:lnTo>
                    <a:pt x="8532609" y="0"/>
                  </a:lnTo>
                  <a:close/>
                </a:path>
                <a:path w="17658080" h="8836025">
                  <a:moveTo>
                    <a:pt x="9055684" y="8750198"/>
                  </a:moveTo>
                  <a:lnTo>
                    <a:pt x="8541334" y="8750198"/>
                  </a:lnTo>
                  <a:lnTo>
                    <a:pt x="8541334" y="8835923"/>
                  </a:lnTo>
                  <a:lnTo>
                    <a:pt x="9055684" y="8835923"/>
                  </a:lnTo>
                  <a:lnTo>
                    <a:pt x="9055684" y="8750198"/>
                  </a:lnTo>
                  <a:close/>
                </a:path>
                <a:path w="17658080" h="8836025">
                  <a:moveTo>
                    <a:pt x="9132684" y="0"/>
                  </a:moveTo>
                  <a:lnTo>
                    <a:pt x="8618334" y="0"/>
                  </a:lnTo>
                  <a:lnTo>
                    <a:pt x="8618334" y="85725"/>
                  </a:lnTo>
                  <a:lnTo>
                    <a:pt x="9132684" y="85725"/>
                  </a:lnTo>
                  <a:lnTo>
                    <a:pt x="9132684" y="0"/>
                  </a:lnTo>
                  <a:close/>
                </a:path>
                <a:path w="17658080" h="8836025">
                  <a:moveTo>
                    <a:pt x="9655759" y="8750198"/>
                  </a:moveTo>
                  <a:lnTo>
                    <a:pt x="9141409" y="8750198"/>
                  </a:lnTo>
                  <a:lnTo>
                    <a:pt x="9141409" y="8835923"/>
                  </a:lnTo>
                  <a:lnTo>
                    <a:pt x="9655759" y="8835923"/>
                  </a:lnTo>
                  <a:lnTo>
                    <a:pt x="9655759" y="8750198"/>
                  </a:lnTo>
                  <a:close/>
                </a:path>
                <a:path w="17658080" h="8836025">
                  <a:moveTo>
                    <a:pt x="9732759" y="0"/>
                  </a:moveTo>
                  <a:lnTo>
                    <a:pt x="9218409" y="0"/>
                  </a:lnTo>
                  <a:lnTo>
                    <a:pt x="9218409" y="85725"/>
                  </a:lnTo>
                  <a:lnTo>
                    <a:pt x="9732759" y="85725"/>
                  </a:lnTo>
                  <a:lnTo>
                    <a:pt x="9732759" y="0"/>
                  </a:lnTo>
                  <a:close/>
                </a:path>
                <a:path w="17658080" h="8836025">
                  <a:moveTo>
                    <a:pt x="10255834" y="8750198"/>
                  </a:moveTo>
                  <a:lnTo>
                    <a:pt x="9741484" y="8750198"/>
                  </a:lnTo>
                  <a:lnTo>
                    <a:pt x="9741484" y="8835923"/>
                  </a:lnTo>
                  <a:lnTo>
                    <a:pt x="10255834" y="8835923"/>
                  </a:lnTo>
                  <a:lnTo>
                    <a:pt x="10255834" y="8750198"/>
                  </a:lnTo>
                  <a:close/>
                </a:path>
                <a:path w="17658080" h="8836025">
                  <a:moveTo>
                    <a:pt x="10332834" y="0"/>
                  </a:moveTo>
                  <a:lnTo>
                    <a:pt x="9818484" y="0"/>
                  </a:lnTo>
                  <a:lnTo>
                    <a:pt x="9818484" y="85725"/>
                  </a:lnTo>
                  <a:lnTo>
                    <a:pt x="10332834" y="85725"/>
                  </a:lnTo>
                  <a:lnTo>
                    <a:pt x="10332834" y="0"/>
                  </a:lnTo>
                  <a:close/>
                </a:path>
                <a:path w="17658080" h="8836025">
                  <a:moveTo>
                    <a:pt x="10772762" y="3010827"/>
                  </a:moveTo>
                  <a:lnTo>
                    <a:pt x="712597" y="3010827"/>
                  </a:lnTo>
                  <a:lnTo>
                    <a:pt x="712597" y="2608313"/>
                  </a:lnTo>
                  <a:lnTo>
                    <a:pt x="626795" y="2608313"/>
                  </a:lnTo>
                  <a:lnTo>
                    <a:pt x="626795" y="3010827"/>
                  </a:lnTo>
                  <a:lnTo>
                    <a:pt x="0" y="3010827"/>
                  </a:lnTo>
                  <a:lnTo>
                    <a:pt x="0" y="6096927"/>
                  </a:lnTo>
                  <a:lnTo>
                    <a:pt x="626795" y="6096927"/>
                  </a:lnTo>
                  <a:lnTo>
                    <a:pt x="626795" y="6123038"/>
                  </a:lnTo>
                  <a:lnTo>
                    <a:pt x="712597" y="6123038"/>
                  </a:lnTo>
                  <a:lnTo>
                    <a:pt x="712597" y="6096927"/>
                  </a:lnTo>
                  <a:lnTo>
                    <a:pt x="10772762" y="6096927"/>
                  </a:lnTo>
                  <a:lnTo>
                    <a:pt x="10772762" y="3010827"/>
                  </a:lnTo>
                  <a:close/>
                </a:path>
                <a:path w="17658080" h="8836025">
                  <a:moveTo>
                    <a:pt x="10855909" y="8750198"/>
                  </a:moveTo>
                  <a:lnTo>
                    <a:pt x="10341559" y="8750198"/>
                  </a:lnTo>
                  <a:lnTo>
                    <a:pt x="10341559" y="8835923"/>
                  </a:lnTo>
                  <a:lnTo>
                    <a:pt x="10855909" y="8835923"/>
                  </a:lnTo>
                  <a:lnTo>
                    <a:pt x="10855909" y="8750198"/>
                  </a:lnTo>
                  <a:close/>
                </a:path>
                <a:path w="17658080" h="8836025">
                  <a:moveTo>
                    <a:pt x="10932909" y="0"/>
                  </a:moveTo>
                  <a:lnTo>
                    <a:pt x="10418559" y="0"/>
                  </a:lnTo>
                  <a:lnTo>
                    <a:pt x="10418559" y="85725"/>
                  </a:lnTo>
                  <a:lnTo>
                    <a:pt x="10932909" y="85725"/>
                  </a:lnTo>
                  <a:lnTo>
                    <a:pt x="10932909" y="0"/>
                  </a:lnTo>
                  <a:close/>
                </a:path>
                <a:path w="17658080" h="8836025">
                  <a:moveTo>
                    <a:pt x="11455984" y="8750198"/>
                  </a:moveTo>
                  <a:lnTo>
                    <a:pt x="10941634" y="8750198"/>
                  </a:lnTo>
                  <a:lnTo>
                    <a:pt x="10941634" y="8835923"/>
                  </a:lnTo>
                  <a:lnTo>
                    <a:pt x="11455984" y="8835923"/>
                  </a:lnTo>
                  <a:lnTo>
                    <a:pt x="11455984" y="8750198"/>
                  </a:lnTo>
                  <a:close/>
                </a:path>
                <a:path w="17658080" h="8836025">
                  <a:moveTo>
                    <a:pt x="11532984" y="0"/>
                  </a:moveTo>
                  <a:lnTo>
                    <a:pt x="11018634" y="0"/>
                  </a:lnTo>
                  <a:lnTo>
                    <a:pt x="11018634" y="85725"/>
                  </a:lnTo>
                  <a:lnTo>
                    <a:pt x="11532984" y="85725"/>
                  </a:lnTo>
                  <a:lnTo>
                    <a:pt x="11532984" y="0"/>
                  </a:lnTo>
                  <a:close/>
                </a:path>
                <a:path w="17658080" h="8836025">
                  <a:moveTo>
                    <a:pt x="12056059" y="8750198"/>
                  </a:moveTo>
                  <a:lnTo>
                    <a:pt x="11541709" y="8750198"/>
                  </a:lnTo>
                  <a:lnTo>
                    <a:pt x="11541709" y="8835923"/>
                  </a:lnTo>
                  <a:lnTo>
                    <a:pt x="12056059" y="8835923"/>
                  </a:lnTo>
                  <a:lnTo>
                    <a:pt x="12056059" y="8750198"/>
                  </a:lnTo>
                  <a:close/>
                </a:path>
                <a:path w="17658080" h="8836025">
                  <a:moveTo>
                    <a:pt x="12133059" y="0"/>
                  </a:moveTo>
                  <a:lnTo>
                    <a:pt x="11618709" y="0"/>
                  </a:lnTo>
                  <a:lnTo>
                    <a:pt x="11618709" y="85725"/>
                  </a:lnTo>
                  <a:lnTo>
                    <a:pt x="12133059" y="85725"/>
                  </a:lnTo>
                  <a:lnTo>
                    <a:pt x="12133059" y="0"/>
                  </a:lnTo>
                  <a:close/>
                </a:path>
                <a:path w="17658080" h="8836025">
                  <a:moveTo>
                    <a:pt x="12656134" y="8750198"/>
                  </a:moveTo>
                  <a:lnTo>
                    <a:pt x="12141784" y="8750198"/>
                  </a:lnTo>
                  <a:lnTo>
                    <a:pt x="12141784" y="8835923"/>
                  </a:lnTo>
                  <a:lnTo>
                    <a:pt x="12656134" y="8835923"/>
                  </a:lnTo>
                  <a:lnTo>
                    <a:pt x="12656134" y="8750198"/>
                  </a:lnTo>
                  <a:close/>
                </a:path>
                <a:path w="17658080" h="8836025">
                  <a:moveTo>
                    <a:pt x="12733134" y="0"/>
                  </a:moveTo>
                  <a:lnTo>
                    <a:pt x="12218784" y="0"/>
                  </a:lnTo>
                  <a:lnTo>
                    <a:pt x="12218784" y="85725"/>
                  </a:lnTo>
                  <a:lnTo>
                    <a:pt x="12733134" y="85725"/>
                  </a:lnTo>
                  <a:lnTo>
                    <a:pt x="12733134" y="0"/>
                  </a:lnTo>
                  <a:close/>
                </a:path>
                <a:path w="17658080" h="8836025">
                  <a:moveTo>
                    <a:pt x="13256209" y="8750198"/>
                  </a:moveTo>
                  <a:lnTo>
                    <a:pt x="12741859" y="8750198"/>
                  </a:lnTo>
                  <a:lnTo>
                    <a:pt x="12741859" y="8835923"/>
                  </a:lnTo>
                  <a:lnTo>
                    <a:pt x="13256209" y="8835923"/>
                  </a:lnTo>
                  <a:lnTo>
                    <a:pt x="13256209" y="8750198"/>
                  </a:lnTo>
                  <a:close/>
                </a:path>
                <a:path w="17658080" h="8836025">
                  <a:moveTo>
                    <a:pt x="13333209" y="0"/>
                  </a:moveTo>
                  <a:lnTo>
                    <a:pt x="12818859" y="0"/>
                  </a:lnTo>
                  <a:lnTo>
                    <a:pt x="12818859" y="85725"/>
                  </a:lnTo>
                  <a:lnTo>
                    <a:pt x="13333209" y="85725"/>
                  </a:lnTo>
                  <a:lnTo>
                    <a:pt x="13333209" y="0"/>
                  </a:lnTo>
                  <a:close/>
                </a:path>
                <a:path w="17658080" h="8836025">
                  <a:moveTo>
                    <a:pt x="13856284" y="8750198"/>
                  </a:moveTo>
                  <a:lnTo>
                    <a:pt x="13341934" y="8750198"/>
                  </a:lnTo>
                  <a:lnTo>
                    <a:pt x="13341934" y="8835923"/>
                  </a:lnTo>
                  <a:lnTo>
                    <a:pt x="13856284" y="8835923"/>
                  </a:lnTo>
                  <a:lnTo>
                    <a:pt x="13856284" y="8750198"/>
                  </a:lnTo>
                  <a:close/>
                </a:path>
                <a:path w="17658080" h="8836025">
                  <a:moveTo>
                    <a:pt x="13933284" y="0"/>
                  </a:moveTo>
                  <a:lnTo>
                    <a:pt x="13418934" y="0"/>
                  </a:lnTo>
                  <a:lnTo>
                    <a:pt x="13418934" y="85725"/>
                  </a:lnTo>
                  <a:lnTo>
                    <a:pt x="13933284" y="85725"/>
                  </a:lnTo>
                  <a:lnTo>
                    <a:pt x="13933284" y="0"/>
                  </a:lnTo>
                  <a:close/>
                </a:path>
                <a:path w="17658080" h="8836025">
                  <a:moveTo>
                    <a:pt x="14456359" y="8750198"/>
                  </a:moveTo>
                  <a:lnTo>
                    <a:pt x="13942009" y="8750198"/>
                  </a:lnTo>
                  <a:lnTo>
                    <a:pt x="13942009" y="8835923"/>
                  </a:lnTo>
                  <a:lnTo>
                    <a:pt x="14456359" y="8835923"/>
                  </a:lnTo>
                  <a:lnTo>
                    <a:pt x="14456359" y="8750198"/>
                  </a:lnTo>
                  <a:close/>
                </a:path>
                <a:path w="17658080" h="8836025">
                  <a:moveTo>
                    <a:pt x="14533359" y="0"/>
                  </a:moveTo>
                  <a:lnTo>
                    <a:pt x="14019009" y="0"/>
                  </a:lnTo>
                  <a:lnTo>
                    <a:pt x="14019009" y="85725"/>
                  </a:lnTo>
                  <a:lnTo>
                    <a:pt x="14533359" y="85725"/>
                  </a:lnTo>
                  <a:lnTo>
                    <a:pt x="14533359" y="0"/>
                  </a:lnTo>
                  <a:close/>
                </a:path>
                <a:path w="17658080" h="8836025">
                  <a:moveTo>
                    <a:pt x="15056434" y="8750198"/>
                  </a:moveTo>
                  <a:lnTo>
                    <a:pt x="14542084" y="8750198"/>
                  </a:lnTo>
                  <a:lnTo>
                    <a:pt x="14542084" y="8835923"/>
                  </a:lnTo>
                  <a:lnTo>
                    <a:pt x="15056434" y="8835923"/>
                  </a:lnTo>
                  <a:lnTo>
                    <a:pt x="15056434" y="8750198"/>
                  </a:lnTo>
                  <a:close/>
                </a:path>
                <a:path w="17658080" h="8836025">
                  <a:moveTo>
                    <a:pt x="15133435" y="0"/>
                  </a:moveTo>
                  <a:lnTo>
                    <a:pt x="14619084" y="0"/>
                  </a:lnTo>
                  <a:lnTo>
                    <a:pt x="14619084" y="85725"/>
                  </a:lnTo>
                  <a:lnTo>
                    <a:pt x="15133435" y="85725"/>
                  </a:lnTo>
                  <a:lnTo>
                    <a:pt x="15133435" y="0"/>
                  </a:lnTo>
                  <a:close/>
                </a:path>
                <a:path w="17658080" h="8836025">
                  <a:moveTo>
                    <a:pt x="15656509" y="8750198"/>
                  </a:moveTo>
                  <a:lnTo>
                    <a:pt x="15142159" y="8750198"/>
                  </a:lnTo>
                  <a:lnTo>
                    <a:pt x="15142159" y="8835923"/>
                  </a:lnTo>
                  <a:lnTo>
                    <a:pt x="15656509" y="8835923"/>
                  </a:lnTo>
                  <a:lnTo>
                    <a:pt x="15656509" y="8750198"/>
                  </a:lnTo>
                  <a:close/>
                </a:path>
                <a:path w="17658080" h="8836025">
                  <a:moveTo>
                    <a:pt x="15733510" y="0"/>
                  </a:moveTo>
                  <a:lnTo>
                    <a:pt x="15219160" y="0"/>
                  </a:lnTo>
                  <a:lnTo>
                    <a:pt x="15219160" y="85725"/>
                  </a:lnTo>
                  <a:lnTo>
                    <a:pt x="15733510" y="85725"/>
                  </a:lnTo>
                  <a:lnTo>
                    <a:pt x="15733510" y="0"/>
                  </a:lnTo>
                  <a:close/>
                </a:path>
                <a:path w="17658080" h="8836025">
                  <a:moveTo>
                    <a:pt x="16256584" y="8750198"/>
                  </a:moveTo>
                  <a:lnTo>
                    <a:pt x="15742234" y="8750198"/>
                  </a:lnTo>
                  <a:lnTo>
                    <a:pt x="15742234" y="8835923"/>
                  </a:lnTo>
                  <a:lnTo>
                    <a:pt x="16256584" y="8835923"/>
                  </a:lnTo>
                  <a:lnTo>
                    <a:pt x="16256584" y="8750198"/>
                  </a:lnTo>
                  <a:close/>
                </a:path>
                <a:path w="17658080" h="8836025">
                  <a:moveTo>
                    <a:pt x="16333585" y="0"/>
                  </a:moveTo>
                  <a:lnTo>
                    <a:pt x="15819235" y="0"/>
                  </a:lnTo>
                  <a:lnTo>
                    <a:pt x="15819235" y="85725"/>
                  </a:lnTo>
                  <a:lnTo>
                    <a:pt x="16333585" y="85725"/>
                  </a:lnTo>
                  <a:lnTo>
                    <a:pt x="16333585" y="0"/>
                  </a:lnTo>
                  <a:close/>
                </a:path>
                <a:path w="17658080" h="8836025">
                  <a:moveTo>
                    <a:pt x="16856660" y="8750198"/>
                  </a:moveTo>
                  <a:lnTo>
                    <a:pt x="16342309" y="8750198"/>
                  </a:lnTo>
                  <a:lnTo>
                    <a:pt x="16342309" y="8835923"/>
                  </a:lnTo>
                  <a:lnTo>
                    <a:pt x="16856660" y="8835923"/>
                  </a:lnTo>
                  <a:lnTo>
                    <a:pt x="16856660" y="8750198"/>
                  </a:lnTo>
                  <a:close/>
                </a:path>
                <a:path w="17658080" h="8836025">
                  <a:moveTo>
                    <a:pt x="16933736" y="2806"/>
                  </a:moveTo>
                  <a:lnTo>
                    <a:pt x="16918597" y="1435"/>
                  </a:lnTo>
                  <a:lnTo>
                    <a:pt x="16870439" y="0"/>
                  </a:lnTo>
                  <a:lnTo>
                    <a:pt x="16419310" y="0"/>
                  </a:lnTo>
                  <a:lnTo>
                    <a:pt x="16419310" y="85725"/>
                  </a:lnTo>
                  <a:lnTo>
                    <a:pt x="16870439" y="85725"/>
                  </a:lnTo>
                  <a:lnTo>
                    <a:pt x="16884625" y="85864"/>
                  </a:lnTo>
                  <a:lnTo>
                    <a:pt x="16898773" y="86283"/>
                  </a:lnTo>
                  <a:lnTo>
                    <a:pt x="16912895" y="86982"/>
                  </a:lnTo>
                  <a:lnTo>
                    <a:pt x="16926992" y="87947"/>
                  </a:lnTo>
                  <a:lnTo>
                    <a:pt x="16927068" y="86982"/>
                  </a:lnTo>
                  <a:lnTo>
                    <a:pt x="16927170" y="85725"/>
                  </a:lnTo>
                  <a:lnTo>
                    <a:pt x="16933736" y="2806"/>
                  </a:lnTo>
                  <a:close/>
                </a:path>
                <a:path w="17658080" h="8836025">
                  <a:moveTo>
                    <a:pt x="17404652" y="8627783"/>
                  </a:moveTo>
                  <a:lnTo>
                    <a:pt x="17346854" y="8564804"/>
                  </a:lnTo>
                  <a:lnTo>
                    <a:pt x="17307078" y="8598891"/>
                  </a:lnTo>
                  <a:lnTo>
                    <a:pt x="17265803" y="8629523"/>
                  </a:lnTo>
                  <a:lnTo>
                    <a:pt x="17223016" y="8656714"/>
                  </a:lnTo>
                  <a:lnTo>
                    <a:pt x="17178719" y="8680437"/>
                  </a:lnTo>
                  <a:lnTo>
                    <a:pt x="17132923" y="8700719"/>
                  </a:lnTo>
                  <a:lnTo>
                    <a:pt x="17085628" y="8717547"/>
                  </a:lnTo>
                  <a:lnTo>
                    <a:pt x="17036822" y="8730920"/>
                  </a:lnTo>
                  <a:lnTo>
                    <a:pt x="16986517" y="8740838"/>
                  </a:lnTo>
                  <a:lnTo>
                    <a:pt x="16934701" y="8747315"/>
                  </a:lnTo>
                  <a:lnTo>
                    <a:pt x="16942372" y="8832342"/>
                  </a:lnTo>
                  <a:lnTo>
                    <a:pt x="17012539" y="8823185"/>
                  </a:lnTo>
                  <a:lnTo>
                    <a:pt x="17058170" y="8813495"/>
                  </a:lnTo>
                  <a:lnTo>
                    <a:pt x="17102773" y="8801227"/>
                  </a:lnTo>
                  <a:lnTo>
                    <a:pt x="17146296" y="8786457"/>
                  </a:lnTo>
                  <a:lnTo>
                    <a:pt x="17188625" y="8769274"/>
                  </a:lnTo>
                  <a:lnTo>
                    <a:pt x="17229709" y="8749754"/>
                  </a:lnTo>
                  <a:lnTo>
                    <a:pt x="17269448" y="8727986"/>
                  </a:lnTo>
                  <a:lnTo>
                    <a:pt x="17307764" y="8704047"/>
                  </a:lnTo>
                  <a:lnTo>
                    <a:pt x="17344568" y="8678024"/>
                  </a:lnTo>
                  <a:lnTo>
                    <a:pt x="17379785" y="8649995"/>
                  </a:lnTo>
                  <a:lnTo>
                    <a:pt x="17404652" y="8627783"/>
                  </a:lnTo>
                  <a:close/>
                </a:path>
                <a:path w="17658080" h="8836025">
                  <a:moveTo>
                    <a:pt x="17458728" y="262915"/>
                  </a:moveTo>
                  <a:lnTo>
                    <a:pt x="17413326" y="215874"/>
                  </a:lnTo>
                  <a:lnTo>
                    <a:pt x="17379785" y="185928"/>
                  </a:lnTo>
                  <a:lnTo>
                    <a:pt x="17344568" y="157899"/>
                  </a:lnTo>
                  <a:lnTo>
                    <a:pt x="17307764" y="131876"/>
                  </a:lnTo>
                  <a:lnTo>
                    <a:pt x="17269448" y="107937"/>
                  </a:lnTo>
                  <a:lnTo>
                    <a:pt x="17229709" y="86156"/>
                  </a:lnTo>
                  <a:lnTo>
                    <a:pt x="17188625" y="66636"/>
                  </a:lnTo>
                  <a:lnTo>
                    <a:pt x="17146296" y="49453"/>
                  </a:lnTo>
                  <a:lnTo>
                    <a:pt x="17102773" y="34683"/>
                  </a:lnTo>
                  <a:lnTo>
                    <a:pt x="17058170" y="22415"/>
                  </a:lnTo>
                  <a:lnTo>
                    <a:pt x="17018635" y="14020"/>
                  </a:lnTo>
                  <a:lnTo>
                    <a:pt x="17002684" y="98094"/>
                  </a:lnTo>
                  <a:lnTo>
                    <a:pt x="17053560" y="109562"/>
                  </a:lnTo>
                  <a:lnTo>
                    <a:pt x="17102620" y="124333"/>
                  </a:lnTo>
                  <a:lnTo>
                    <a:pt x="17149864" y="142392"/>
                  </a:lnTo>
                  <a:lnTo>
                    <a:pt x="17195292" y="163741"/>
                  </a:lnTo>
                  <a:lnTo>
                    <a:pt x="17238891" y="188404"/>
                  </a:lnTo>
                  <a:lnTo>
                    <a:pt x="17280687" y="216344"/>
                  </a:lnTo>
                  <a:lnTo>
                    <a:pt x="17320667" y="247586"/>
                  </a:lnTo>
                  <a:lnTo>
                    <a:pt x="17358830" y="282130"/>
                  </a:lnTo>
                  <a:lnTo>
                    <a:pt x="17395178" y="319963"/>
                  </a:lnTo>
                  <a:lnTo>
                    <a:pt x="17458728" y="262915"/>
                  </a:lnTo>
                  <a:close/>
                </a:path>
                <a:path w="17658080" h="8836025">
                  <a:moveTo>
                    <a:pt x="17657496" y="8099831"/>
                  </a:moveTo>
                  <a:lnTo>
                    <a:pt x="17573625" y="8094104"/>
                  </a:lnTo>
                  <a:lnTo>
                    <a:pt x="17568291" y="8146072"/>
                  </a:lnTo>
                  <a:lnTo>
                    <a:pt x="17559478" y="8196593"/>
                  </a:lnTo>
                  <a:lnTo>
                    <a:pt x="17547184" y="8245691"/>
                  </a:lnTo>
                  <a:lnTo>
                    <a:pt x="17531411" y="8293341"/>
                  </a:lnTo>
                  <a:lnTo>
                    <a:pt x="17512157" y="8339569"/>
                  </a:lnTo>
                  <a:lnTo>
                    <a:pt x="17489424" y="8384362"/>
                  </a:lnTo>
                  <a:lnTo>
                    <a:pt x="17463212" y="8427720"/>
                  </a:lnTo>
                  <a:lnTo>
                    <a:pt x="17433519" y="8469643"/>
                  </a:lnTo>
                  <a:lnTo>
                    <a:pt x="17400347" y="8510130"/>
                  </a:lnTo>
                  <a:lnTo>
                    <a:pt x="17464545" y="8566493"/>
                  </a:lnTo>
                  <a:lnTo>
                    <a:pt x="17503102" y="8519490"/>
                  </a:lnTo>
                  <a:lnTo>
                    <a:pt x="17529125" y="8482686"/>
                  </a:lnTo>
                  <a:lnTo>
                    <a:pt x="17553064" y="8444370"/>
                  </a:lnTo>
                  <a:lnTo>
                    <a:pt x="17574832" y="8404631"/>
                  </a:lnTo>
                  <a:lnTo>
                    <a:pt x="17594352" y="8363547"/>
                  </a:lnTo>
                  <a:lnTo>
                    <a:pt x="17611535" y="8321218"/>
                  </a:lnTo>
                  <a:lnTo>
                    <a:pt x="17626305" y="8277695"/>
                  </a:lnTo>
                  <a:lnTo>
                    <a:pt x="17638573" y="8233080"/>
                  </a:lnTo>
                  <a:lnTo>
                    <a:pt x="17648263" y="8187461"/>
                  </a:lnTo>
                  <a:lnTo>
                    <a:pt x="17655286" y="8140916"/>
                  </a:lnTo>
                  <a:lnTo>
                    <a:pt x="17657496" y="8116341"/>
                  </a:lnTo>
                  <a:lnTo>
                    <a:pt x="17657496" y="8099831"/>
                  </a:lnTo>
                  <a:close/>
                </a:path>
                <a:path w="17658080" h="8836025">
                  <a:moveTo>
                    <a:pt x="17657496" y="7499693"/>
                  </a:moveTo>
                  <a:lnTo>
                    <a:pt x="17575276" y="7499693"/>
                  </a:lnTo>
                  <a:lnTo>
                    <a:pt x="17575276" y="8014043"/>
                  </a:lnTo>
                  <a:lnTo>
                    <a:pt x="17657496" y="8014043"/>
                  </a:lnTo>
                  <a:lnTo>
                    <a:pt x="17657496" y="7499693"/>
                  </a:lnTo>
                  <a:close/>
                </a:path>
                <a:path w="17658080" h="8836025">
                  <a:moveTo>
                    <a:pt x="17657496" y="6899618"/>
                  </a:moveTo>
                  <a:lnTo>
                    <a:pt x="17575276" y="6899618"/>
                  </a:lnTo>
                  <a:lnTo>
                    <a:pt x="17575276" y="7413968"/>
                  </a:lnTo>
                  <a:lnTo>
                    <a:pt x="17657496" y="7413968"/>
                  </a:lnTo>
                  <a:lnTo>
                    <a:pt x="17657496" y="6899618"/>
                  </a:lnTo>
                  <a:close/>
                </a:path>
                <a:path w="17658080" h="8836025">
                  <a:moveTo>
                    <a:pt x="17657496" y="6299543"/>
                  </a:moveTo>
                  <a:lnTo>
                    <a:pt x="17575276" y="6299543"/>
                  </a:lnTo>
                  <a:lnTo>
                    <a:pt x="17575276" y="6813893"/>
                  </a:lnTo>
                  <a:lnTo>
                    <a:pt x="17657496" y="6813893"/>
                  </a:lnTo>
                  <a:lnTo>
                    <a:pt x="17657496" y="6299543"/>
                  </a:lnTo>
                  <a:close/>
                </a:path>
                <a:path w="17658080" h="8836025">
                  <a:moveTo>
                    <a:pt x="17657496" y="5699468"/>
                  </a:moveTo>
                  <a:lnTo>
                    <a:pt x="17575276" y="5699468"/>
                  </a:lnTo>
                  <a:lnTo>
                    <a:pt x="17575276" y="6213818"/>
                  </a:lnTo>
                  <a:lnTo>
                    <a:pt x="17657496" y="6213818"/>
                  </a:lnTo>
                  <a:lnTo>
                    <a:pt x="17657496" y="5699468"/>
                  </a:lnTo>
                  <a:close/>
                </a:path>
                <a:path w="17658080" h="8836025">
                  <a:moveTo>
                    <a:pt x="17657496" y="5099393"/>
                  </a:moveTo>
                  <a:lnTo>
                    <a:pt x="17575276" y="5099393"/>
                  </a:lnTo>
                  <a:lnTo>
                    <a:pt x="17575276" y="5613743"/>
                  </a:lnTo>
                  <a:lnTo>
                    <a:pt x="17657496" y="5613743"/>
                  </a:lnTo>
                  <a:lnTo>
                    <a:pt x="17657496" y="5099393"/>
                  </a:lnTo>
                  <a:close/>
                </a:path>
                <a:path w="17658080" h="8836025">
                  <a:moveTo>
                    <a:pt x="17657496" y="4499318"/>
                  </a:moveTo>
                  <a:lnTo>
                    <a:pt x="17575276" y="4499318"/>
                  </a:lnTo>
                  <a:lnTo>
                    <a:pt x="17575276" y="5013668"/>
                  </a:lnTo>
                  <a:lnTo>
                    <a:pt x="17657496" y="5013668"/>
                  </a:lnTo>
                  <a:lnTo>
                    <a:pt x="17657496" y="4499318"/>
                  </a:lnTo>
                  <a:close/>
                </a:path>
                <a:path w="17658080" h="8836025">
                  <a:moveTo>
                    <a:pt x="17657496" y="3899243"/>
                  </a:moveTo>
                  <a:lnTo>
                    <a:pt x="17575276" y="3899243"/>
                  </a:lnTo>
                  <a:lnTo>
                    <a:pt x="17575276" y="4413593"/>
                  </a:lnTo>
                  <a:lnTo>
                    <a:pt x="17657496" y="4413593"/>
                  </a:lnTo>
                  <a:lnTo>
                    <a:pt x="17657496" y="3899243"/>
                  </a:lnTo>
                  <a:close/>
                </a:path>
                <a:path w="17658080" h="8836025">
                  <a:moveTo>
                    <a:pt x="17657496" y="3299168"/>
                  </a:moveTo>
                  <a:lnTo>
                    <a:pt x="17575276" y="3299168"/>
                  </a:lnTo>
                  <a:lnTo>
                    <a:pt x="17575276" y="3813518"/>
                  </a:lnTo>
                  <a:lnTo>
                    <a:pt x="17657496" y="3813518"/>
                  </a:lnTo>
                  <a:lnTo>
                    <a:pt x="17657496" y="3299168"/>
                  </a:lnTo>
                  <a:close/>
                </a:path>
                <a:path w="17658080" h="8836025">
                  <a:moveTo>
                    <a:pt x="17657496" y="2699093"/>
                  </a:moveTo>
                  <a:lnTo>
                    <a:pt x="17575276" y="2699093"/>
                  </a:lnTo>
                  <a:lnTo>
                    <a:pt x="17575276" y="3213443"/>
                  </a:lnTo>
                  <a:lnTo>
                    <a:pt x="17657496" y="3213443"/>
                  </a:lnTo>
                  <a:lnTo>
                    <a:pt x="17657496" y="2699093"/>
                  </a:lnTo>
                  <a:close/>
                </a:path>
                <a:path w="17658080" h="8836025">
                  <a:moveTo>
                    <a:pt x="17657496" y="2099017"/>
                  </a:moveTo>
                  <a:lnTo>
                    <a:pt x="17575276" y="2099017"/>
                  </a:lnTo>
                  <a:lnTo>
                    <a:pt x="17575276" y="2613368"/>
                  </a:lnTo>
                  <a:lnTo>
                    <a:pt x="17657496" y="2613368"/>
                  </a:lnTo>
                  <a:lnTo>
                    <a:pt x="17657496" y="2099017"/>
                  </a:lnTo>
                  <a:close/>
                </a:path>
                <a:path w="17658080" h="8836025">
                  <a:moveTo>
                    <a:pt x="17657496" y="1498942"/>
                  </a:moveTo>
                  <a:lnTo>
                    <a:pt x="17575276" y="1498942"/>
                  </a:lnTo>
                  <a:lnTo>
                    <a:pt x="17575276" y="2013292"/>
                  </a:lnTo>
                  <a:lnTo>
                    <a:pt x="17657496" y="2013292"/>
                  </a:lnTo>
                  <a:lnTo>
                    <a:pt x="17657496" y="1498942"/>
                  </a:lnTo>
                  <a:close/>
                </a:path>
                <a:path w="17658080" h="8836025">
                  <a:moveTo>
                    <a:pt x="17657496" y="898867"/>
                  </a:moveTo>
                  <a:lnTo>
                    <a:pt x="17575276" y="898867"/>
                  </a:lnTo>
                  <a:lnTo>
                    <a:pt x="17575276" y="1413217"/>
                  </a:lnTo>
                  <a:lnTo>
                    <a:pt x="17657496" y="1413217"/>
                  </a:lnTo>
                  <a:lnTo>
                    <a:pt x="17657496" y="898867"/>
                  </a:lnTo>
                  <a:close/>
                </a:path>
                <a:path w="17658080" h="8836025">
                  <a:moveTo>
                    <a:pt x="17657496" y="719582"/>
                  </a:moveTo>
                  <a:lnTo>
                    <a:pt x="17648263" y="648449"/>
                  </a:lnTo>
                  <a:lnTo>
                    <a:pt x="17638573" y="602830"/>
                  </a:lnTo>
                  <a:lnTo>
                    <a:pt x="17626305" y="558228"/>
                  </a:lnTo>
                  <a:lnTo>
                    <a:pt x="17611535" y="514705"/>
                  </a:lnTo>
                  <a:lnTo>
                    <a:pt x="17594352" y="472363"/>
                  </a:lnTo>
                  <a:lnTo>
                    <a:pt x="17574832" y="431292"/>
                  </a:lnTo>
                  <a:lnTo>
                    <a:pt x="17553064" y="391553"/>
                  </a:lnTo>
                  <a:lnTo>
                    <a:pt x="17529125" y="353237"/>
                  </a:lnTo>
                  <a:lnTo>
                    <a:pt x="17512513" y="329742"/>
                  </a:lnTo>
                  <a:lnTo>
                    <a:pt x="17443158" y="379615"/>
                  </a:lnTo>
                  <a:lnTo>
                    <a:pt x="17470882" y="420992"/>
                  </a:lnTo>
                  <a:lnTo>
                    <a:pt x="17495355" y="463435"/>
                  </a:lnTo>
                  <a:lnTo>
                    <a:pt x="17516552" y="506945"/>
                  </a:lnTo>
                  <a:lnTo>
                    <a:pt x="17534497" y="551535"/>
                  </a:lnTo>
                  <a:lnTo>
                    <a:pt x="17549178" y="597192"/>
                  </a:lnTo>
                  <a:lnTo>
                    <a:pt x="17560595" y="643928"/>
                  </a:lnTo>
                  <a:lnTo>
                    <a:pt x="17568749" y="691730"/>
                  </a:lnTo>
                  <a:lnTo>
                    <a:pt x="17573638" y="740613"/>
                  </a:lnTo>
                  <a:lnTo>
                    <a:pt x="17575276" y="790562"/>
                  </a:lnTo>
                  <a:lnTo>
                    <a:pt x="17575276" y="813142"/>
                  </a:lnTo>
                  <a:lnTo>
                    <a:pt x="17657496" y="813142"/>
                  </a:lnTo>
                  <a:lnTo>
                    <a:pt x="17657496" y="719582"/>
                  </a:lnTo>
                  <a:close/>
                </a:path>
              </a:pathLst>
            </a:custGeom>
            <a:solidFill>
              <a:srgbClr val="5940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9801" y="1622913"/>
              <a:ext cx="6179499" cy="661399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7370391"/>
              <a:ext cx="4006850" cy="2917190"/>
            </a:xfrm>
            <a:custGeom>
              <a:avLst/>
              <a:gdLst/>
              <a:ahLst/>
              <a:cxnLst/>
              <a:rect l="l" t="t" r="r" b="b"/>
              <a:pathLst>
                <a:path w="4006850" h="2917190">
                  <a:moveTo>
                    <a:pt x="1665295" y="2916607"/>
                  </a:moveTo>
                  <a:lnTo>
                    <a:pt x="162545" y="1325087"/>
                  </a:lnTo>
                  <a:lnTo>
                    <a:pt x="131591" y="1283843"/>
                  </a:lnTo>
                  <a:lnTo>
                    <a:pt x="97798" y="1242920"/>
                  </a:lnTo>
                  <a:lnTo>
                    <a:pt x="62366" y="1202760"/>
                  </a:lnTo>
                  <a:lnTo>
                    <a:pt x="22628" y="1159599"/>
                  </a:lnTo>
                  <a:lnTo>
                    <a:pt x="0" y="1135633"/>
                  </a:lnTo>
                  <a:lnTo>
                    <a:pt x="0" y="1134033"/>
                  </a:lnTo>
                  <a:lnTo>
                    <a:pt x="19213" y="1147277"/>
                  </a:lnTo>
                  <a:lnTo>
                    <a:pt x="50820" y="1160159"/>
                  </a:lnTo>
                  <a:lnTo>
                    <a:pt x="91399" y="1163034"/>
                  </a:lnTo>
                  <a:lnTo>
                    <a:pt x="129860" y="1152557"/>
                  </a:lnTo>
                  <a:lnTo>
                    <a:pt x="157458" y="1135453"/>
                  </a:lnTo>
                  <a:lnTo>
                    <a:pt x="175590" y="1118077"/>
                  </a:lnTo>
                  <a:lnTo>
                    <a:pt x="185651" y="1106785"/>
                  </a:lnTo>
                  <a:lnTo>
                    <a:pt x="192896" y="1088176"/>
                  </a:lnTo>
                  <a:lnTo>
                    <a:pt x="202485" y="1070423"/>
                  </a:lnTo>
                  <a:lnTo>
                    <a:pt x="216762" y="1054384"/>
                  </a:lnTo>
                  <a:lnTo>
                    <a:pt x="238071" y="1040915"/>
                  </a:lnTo>
                  <a:lnTo>
                    <a:pt x="263392" y="1034404"/>
                  </a:lnTo>
                  <a:lnTo>
                    <a:pt x="287719" y="1034971"/>
                  </a:lnTo>
                  <a:lnTo>
                    <a:pt x="310424" y="1037070"/>
                  </a:lnTo>
                  <a:lnTo>
                    <a:pt x="330875" y="1035156"/>
                  </a:lnTo>
                  <a:lnTo>
                    <a:pt x="359153" y="1014042"/>
                  </a:lnTo>
                  <a:lnTo>
                    <a:pt x="374377" y="980620"/>
                  </a:lnTo>
                  <a:lnTo>
                    <a:pt x="381569" y="939601"/>
                  </a:lnTo>
                  <a:lnTo>
                    <a:pt x="385750" y="895698"/>
                  </a:lnTo>
                  <a:lnTo>
                    <a:pt x="391942" y="853619"/>
                  </a:lnTo>
                  <a:lnTo>
                    <a:pt x="405164" y="818077"/>
                  </a:lnTo>
                  <a:lnTo>
                    <a:pt x="430439" y="793783"/>
                  </a:lnTo>
                  <a:lnTo>
                    <a:pt x="466196" y="785861"/>
                  </a:lnTo>
                  <a:lnTo>
                    <a:pt x="506233" y="793852"/>
                  </a:lnTo>
                  <a:lnTo>
                    <a:pt x="545998" y="811310"/>
                  </a:lnTo>
                  <a:lnTo>
                    <a:pt x="580940" y="831787"/>
                  </a:lnTo>
                  <a:lnTo>
                    <a:pt x="614417" y="848275"/>
                  </a:lnTo>
                  <a:lnTo>
                    <a:pt x="649698" y="856919"/>
                  </a:lnTo>
                  <a:lnTo>
                    <a:pt x="682095" y="856007"/>
                  </a:lnTo>
                  <a:lnTo>
                    <a:pt x="706920" y="843823"/>
                  </a:lnTo>
                  <a:lnTo>
                    <a:pt x="724232" y="827477"/>
                  </a:lnTo>
                  <a:lnTo>
                    <a:pt x="728457" y="808649"/>
                  </a:lnTo>
                  <a:lnTo>
                    <a:pt x="730595" y="770813"/>
                  </a:lnTo>
                  <a:lnTo>
                    <a:pt x="734820" y="751985"/>
                  </a:lnTo>
                  <a:lnTo>
                    <a:pt x="752253" y="731431"/>
                  </a:lnTo>
                  <a:lnTo>
                    <a:pt x="775816" y="717369"/>
                  </a:lnTo>
                  <a:lnTo>
                    <a:pt x="829073" y="695737"/>
                  </a:lnTo>
                  <a:lnTo>
                    <a:pt x="867586" y="666052"/>
                  </a:lnTo>
                  <a:lnTo>
                    <a:pt x="891814" y="627064"/>
                  </a:lnTo>
                  <a:lnTo>
                    <a:pt x="903279" y="582050"/>
                  </a:lnTo>
                  <a:lnTo>
                    <a:pt x="903503" y="534289"/>
                  </a:lnTo>
                  <a:lnTo>
                    <a:pt x="894011" y="487057"/>
                  </a:lnTo>
                  <a:lnTo>
                    <a:pt x="883452" y="446882"/>
                  </a:lnTo>
                  <a:lnTo>
                    <a:pt x="878393" y="407655"/>
                  </a:lnTo>
                  <a:lnTo>
                    <a:pt x="884152" y="376634"/>
                  </a:lnTo>
                  <a:lnTo>
                    <a:pt x="906047" y="361077"/>
                  </a:lnTo>
                  <a:lnTo>
                    <a:pt x="912592" y="357711"/>
                  </a:lnTo>
                  <a:lnTo>
                    <a:pt x="919812" y="358313"/>
                  </a:lnTo>
                  <a:lnTo>
                    <a:pt x="928564" y="360538"/>
                  </a:lnTo>
                  <a:lnTo>
                    <a:pt x="939706" y="362042"/>
                  </a:lnTo>
                  <a:lnTo>
                    <a:pt x="1065204" y="390908"/>
                  </a:lnTo>
                  <a:lnTo>
                    <a:pt x="1071545" y="394643"/>
                  </a:lnTo>
                  <a:lnTo>
                    <a:pt x="1078787" y="394456"/>
                  </a:lnTo>
                  <a:lnTo>
                    <a:pt x="1087653" y="392736"/>
                  </a:lnTo>
                  <a:lnTo>
                    <a:pt x="1098863" y="391873"/>
                  </a:lnTo>
                  <a:lnTo>
                    <a:pt x="1116333" y="379216"/>
                  </a:lnTo>
                  <a:lnTo>
                    <a:pt x="1129341" y="356955"/>
                  </a:lnTo>
                  <a:lnTo>
                    <a:pt x="1136129" y="331359"/>
                  </a:lnTo>
                  <a:lnTo>
                    <a:pt x="1134937" y="308691"/>
                  </a:lnTo>
                  <a:lnTo>
                    <a:pt x="1129507" y="286955"/>
                  </a:lnTo>
                  <a:lnTo>
                    <a:pt x="1125746" y="262108"/>
                  </a:lnTo>
                  <a:lnTo>
                    <a:pt x="1129177" y="215887"/>
                  </a:lnTo>
                  <a:lnTo>
                    <a:pt x="1161638" y="185237"/>
                  </a:lnTo>
                  <a:lnTo>
                    <a:pt x="1184629" y="181949"/>
                  </a:lnTo>
                  <a:lnTo>
                    <a:pt x="1205634" y="192815"/>
                  </a:lnTo>
                  <a:lnTo>
                    <a:pt x="1193206" y="144429"/>
                  </a:lnTo>
                  <a:lnTo>
                    <a:pt x="1192723" y="92437"/>
                  </a:lnTo>
                  <a:lnTo>
                    <a:pt x="1206396" y="42431"/>
                  </a:lnTo>
                  <a:lnTo>
                    <a:pt x="1236431" y="0"/>
                  </a:lnTo>
                  <a:lnTo>
                    <a:pt x="1278972" y="36591"/>
                  </a:lnTo>
                  <a:lnTo>
                    <a:pt x="1318282" y="73090"/>
                  </a:lnTo>
                  <a:lnTo>
                    <a:pt x="1355168" y="109520"/>
                  </a:lnTo>
                  <a:lnTo>
                    <a:pt x="1390529" y="145859"/>
                  </a:lnTo>
                  <a:lnTo>
                    <a:pt x="4006732" y="2916607"/>
                  </a:lnTo>
                  <a:lnTo>
                    <a:pt x="1665295" y="2916607"/>
                  </a:lnTo>
                  <a:close/>
                </a:path>
              </a:pathLst>
            </a:custGeom>
            <a:solidFill>
              <a:srgbClr val="372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2618" y="8156257"/>
              <a:ext cx="2527300" cy="2131060"/>
            </a:xfrm>
            <a:custGeom>
              <a:avLst/>
              <a:gdLst/>
              <a:ahLst/>
              <a:cxnLst/>
              <a:rect l="l" t="t" r="r" b="b"/>
              <a:pathLst>
                <a:path w="2527300" h="2131059">
                  <a:moveTo>
                    <a:pt x="68770" y="377177"/>
                  </a:moveTo>
                  <a:lnTo>
                    <a:pt x="52641" y="376034"/>
                  </a:lnTo>
                  <a:lnTo>
                    <a:pt x="28194" y="374294"/>
                  </a:lnTo>
                  <a:lnTo>
                    <a:pt x="22326" y="371906"/>
                  </a:lnTo>
                  <a:lnTo>
                    <a:pt x="9613" y="383908"/>
                  </a:lnTo>
                  <a:lnTo>
                    <a:pt x="0" y="373735"/>
                  </a:lnTo>
                  <a:lnTo>
                    <a:pt x="33680" y="410311"/>
                  </a:lnTo>
                  <a:lnTo>
                    <a:pt x="68770" y="377177"/>
                  </a:lnTo>
                  <a:close/>
                </a:path>
                <a:path w="2527300" h="2131059">
                  <a:moveTo>
                    <a:pt x="449605" y="1206"/>
                  </a:moveTo>
                  <a:lnTo>
                    <a:pt x="407746" y="7988"/>
                  </a:lnTo>
                  <a:lnTo>
                    <a:pt x="369316" y="67754"/>
                  </a:lnTo>
                  <a:lnTo>
                    <a:pt x="367741" y="78511"/>
                  </a:lnTo>
                  <a:lnTo>
                    <a:pt x="449605" y="1206"/>
                  </a:lnTo>
                  <a:close/>
                </a:path>
                <a:path w="2527300" h="2131059">
                  <a:moveTo>
                    <a:pt x="2526842" y="2130742"/>
                  </a:moveTo>
                  <a:lnTo>
                    <a:pt x="2307412" y="1898357"/>
                  </a:lnTo>
                  <a:lnTo>
                    <a:pt x="2282901" y="1872386"/>
                  </a:lnTo>
                  <a:lnTo>
                    <a:pt x="2004987" y="1578089"/>
                  </a:lnTo>
                  <a:lnTo>
                    <a:pt x="1980476" y="1552105"/>
                  </a:lnTo>
                  <a:lnTo>
                    <a:pt x="1954504" y="1524609"/>
                  </a:lnTo>
                  <a:lnTo>
                    <a:pt x="1954504" y="1576628"/>
                  </a:lnTo>
                  <a:lnTo>
                    <a:pt x="1660207" y="1854517"/>
                  </a:lnTo>
                  <a:lnTo>
                    <a:pt x="1382293" y="1560233"/>
                  </a:lnTo>
                  <a:lnTo>
                    <a:pt x="1676615" y="1282319"/>
                  </a:lnTo>
                  <a:lnTo>
                    <a:pt x="1954504" y="1576628"/>
                  </a:lnTo>
                  <a:lnTo>
                    <a:pt x="1954504" y="1524609"/>
                  </a:lnTo>
                  <a:lnTo>
                    <a:pt x="1702574" y="1257808"/>
                  </a:lnTo>
                  <a:lnTo>
                    <a:pt x="1678063" y="1231823"/>
                  </a:lnTo>
                  <a:lnTo>
                    <a:pt x="1652092" y="1204328"/>
                  </a:lnTo>
                  <a:lnTo>
                    <a:pt x="1652092" y="1256347"/>
                  </a:lnTo>
                  <a:lnTo>
                    <a:pt x="1571294" y="1332636"/>
                  </a:lnTo>
                  <a:lnTo>
                    <a:pt x="1357782" y="1534248"/>
                  </a:lnTo>
                  <a:lnTo>
                    <a:pt x="1079881" y="1239939"/>
                  </a:lnTo>
                  <a:lnTo>
                    <a:pt x="1374190" y="962050"/>
                  </a:lnTo>
                  <a:lnTo>
                    <a:pt x="1652092" y="1256347"/>
                  </a:lnTo>
                  <a:lnTo>
                    <a:pt x="1652092" y="1204328"/>
                  </a:lnTo>
                  <a:lnTo>
                    <a:pt x="1400162" y="937526"/>
                  </a:lnTo>
                  <a:lnTo>
                    <a:pt x="1375651" y="911542"/>
                  </a:lnTo>
                  <a:lnTo>
                    <a:pt x="1349679" y="884047"/>
                  </a:lnTo>
                  <a:lnTo>
                    <a:pt x="1349679" y="936066"/>
                  </a:lnTo>
                  <a:lnTo>
                    <a:pt x="1268882" y="1012355"/>
                  </a:lnTo>
                  <a:lnTo>
                    <a:pt x="1055370" y="1213967"/>
                  </a:lnTo>
                  <a:lnTo>
                    <a:pt x="777468" y="919670"/>
                  </a:lnTo>
                  <a:lnTo>
                    <a:pt x="1071778" y="641756"/>
                  </a:lnTo>
                  <a:lnTo>
                    <a:pt x="1349679" y="936066"/>
                  </a:lnTo>
                  <a:lnTo>
                    <a:pt x="1349679" y="884047"/>
                  </a:lnTo>
                  <a:lnTo>
                    <a:pt x="1097749" y="617245"/>
                  </a:lnTo>
                  <a:lnTo>
                    <a:pt x="1073238" y="591273"/>
                  </a:lnTo>
                  <a:lnTo>
                    <a:pt x="1047267" y="563778"/>
                  </a:lnTo>
                  <a:lnTo>
                    <a:pt x="1047267" y="615784"/>
                  </a:lnTo>
                  <a:lnTo>
                    <a:pt x="752957" y="893686"/>
                  </a:lnTo>
                  <a:lnTo>
                    <a:pt x="475056" y="599389"/>
                  </a:lnTo>
                  <a:lnTo>
                    <a:pt x="710387" y="377177"/>
                  </a:lnTo>
                  <a:lnTo>
                    <a:pt x="769366" y="321487"/>
                  </a:lnTo>
                  <a:lnTo>
                    <a:pt x="821969" y="377177"/>
                  </a:lnTo>
                  <a:lnTo>
                    <a:pt x="1047267" y="615784"/>
                  </a:lnTo>
                  <a:lnTo>
                    <a:pt x="1047267" y="563778"/>
                  </a:lnTo>
                  <a:lnTo>
                    <a:pt x="871080" y="377177"/>
                  </a:lnTo>
                  <a:lnTo>
                    <a:pt x="795337" y="296964"/>
                  </a:lnTo>
                  <a:lnTo>
                    <a:pt x="770826" y="270992"/>
                  </a:lnTo>
                  <a:lnTo>
                    <a:pt x="752144" y="251206"/>
                  </a:lnTo>
                  <a:lnTo>
                    <a:pt x="558317" y="45923"/>
                  </a:lnTo>
                  <a:lnTo>
                    <a:pt x="523379" y="25450"/>
                  </a:lnTo>
                  <a:lnTo>
                    <a:pt x="483603" y="7988"/>
                  </a:lnTo>
                  <a:lnTo>
                    <a:pt x="470992" y="5473"/>
                  </a:lnTo>
                  <a:lnTo>
                    <a:pt x="703021" y="251206"/>
                  </a:lnTo>
                  <a:lnTo>
                    <a:pt x="744855" y="295503"/>
                  </a:lnTo>
                  <a:lnTo>
                    <a:pt x="658368" y="377177"/>
                  </a:lnTo>
                  <a:lnTo>
                    <a:pt x="450545" y="573405"/>
                  </a:lnTo>
                  <a:lnTo>
                    <a:pt x="265252" y="377177"/>
                  </a:lnTo>
                  <a:lnTo>
                    <a:pt x="179120" y="285940"/>
                  </a:lnTo>
                  <a:lnTo>
                    <a:pt x="173151" y="296976"/>
                  </a:lnTo>
                  <a:lnTo>
                    <a:pt x="170268" y="302323"/>
                  </a:lnTo>
                  <a:lnTo>
                    <a:pt x="163029" y="320929"/>
                  </a:lnTo>
                  <a:lnTo>
                    <a:pt x="216141" y="377177"/>
                  </a:lnTo>
                  <a:lnTo>
                    <a:pt x="424561" y="597928"/>
                  </a:lnTo>
                  <a:lnTo>
                    <a:pt x="303390" y="712355"/>
                  </a:lnTo>
                  <a:lnTo>
                    <a:pt x="327901" y="738314"/>
                  </a:lnTo>
                  <a:lnTo>
                    <a:pt x="449084" y="623900"/>
                  </a:lnTo>
                  <a:lnTo>
                    <a:pt x="726986" y="918210"/>
                  </a:lnTo>
                  <a:lnTo>
                    <a:pt x="605802" y="1032637"/>
                  </a:lnTo>
                  <a:lnTo>
                    <a:pt x="622147" y="1049947"/>
                  </a:lnTo>
                  <a:lnTo>
                    <a:pt x="630326" y="1058595"/>
                  </a:lnTo>
                  <a:lnTo>
                    <a:pt x="751497" y="944181"/>
                  </a:lnTo>
                  <a:lnTo>
                    <a:pt x="1029398" y="1238478"/>
                  </a:lnTo>
                  <a:lnTo>
                    <a:pt x="908215" y="1352905"/>
                  </a:lnTo>
                  <a:lnTo>
                    <a:pt x="924560" y="1370228"/>
                  </a:lnTo>
                  <a:lnTo>
                    <a:pt x="932738" y="1378877"/>
                  </a:lnTo>
                  <a:lnTo>
                    <a:pt x="1053909" y="1264462"/>
                  </a:lnTo>
                  <a:lnTo>
                    <a:pt x="1331810" y="1558772"/>
                  </a:lnTo>
                  <a:lnTo>
                    <a:pt x="1210627" y="1673186"/>
                  </a:lnTo>
                  <a:lnTo>
                    <a:pt x="1235151" y="1699158"/>
                  </a:lnTo>
                  <a:lnTo>
                    <a:pt x="1356334" y="1584731"/>
                  </a:lnTo>
                  <a:lnTo>
                    <a:pt x="1634236" y="1879041"/>
                  </a:lnTo>
                  <a:lnTo>
                    <a:pt x="1513052" y="1993468"/>
                  </a:lnTo>
                  <a:lnTo>
                    <a:pt x="1537563" y="2019439"/>
                  </a:lnTo>
                  <a:lnTo>
                    <a:pt x="1658747" y="1905025"/>
                  </a:lnTo>
                  <a:lnTo>
                    <a:pt x="1871903" y="2130742"/>
                  </a:lnTo>
                  <a:lnTo>
                    <a:pt x="1904644" y="2130742"/>
                  </a:lnTo>
                  <a:lnTo>
                    <a:pt x="1921027" y="2130742"/>
                  </a:lnTo>
                  <a:lnTo>
                    <a:pt x="1684718" y="1880501"/>
                  </a:lnTo>
                  <a:lnTo>
                    <a:pt x="1979028" y="1602600"/>
                  </a:lnTo>
                  <a:lnTo>
                    <a:pt x="2256929" y="1896910"/>
                  </a:lnTo>
                  <a:lnTo>
                    <a:pt x="2009279" y="2130742"/>
                  </a:lnTo>
                  <a:lnTo>
                    <a:pt x="2043950" y="2130742"/>
                  </a:lnTo>
                  <a:lnTo>
                    <a:pt x="2061298" y="2130742"/>
                  </a:lnTo>
                  <a:lnTo>
                    <a:pt x="2281440" y="1922881"/>
                  </a:lnTo>
                  <a:lnTo>
                    <a:pt x="2477732" y="2130742"/>
                  </a:lnTo>
                  <a:lnTo>
                    <a:pt x="2526842" y="2130742"/>
                  </a:lnTo>
                  <a:close/>
                </a:path>
              </a:pathLst>
            </a:custGeom>
            <a:solidFill>
              <a:srgbClr val="62493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562" y="8156252"/>
              <a:ext cx="98985" cy="9752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93610" y="7386002"/>
              <a:ext cx="3513454" cy="2901315"/>
            </a:xfrm>
            <a:custGeom>
              <a:avLst/>
              <a:gdLst/>
              <a:ahLst/>
              <a:cxnLst/>
              <a:rect l="l" t="t" r="r" b="b"/>
              <a:pathLst>
                <a:path w="3513454" h="2901315">
                  <a:moveTo>
                    <a:pt x="446087" y="346443"/>
                  </a:moveTo>
                  <a:lnTo>
                    <a:pt x="434949" y="344932"/>
                  </a:lnTo>
                  <a:lnTo>
                    <a:pt x="431317" y="344017"/>
                  </a:lnTo>
                  <a:lnTo>
                    <a:pt x="426199" y="342709"/>
                  </a:lnTo>
                  <a:lnTo>
                    <a:pt x="418973" y="342112"/>
                  </a:lnTo>
                  <a:lnTo>
                    <a:pt x="412432" y="345478"/>
                  </a:lnTo>
                  <a:lnTo>
                    <a:pt x="390537" y="361035"/>
                  </a:lnTo>
                  <a:lnTo>
                    <a:pt x="384771" y="392049"/>
                  </a:lnTo>
                  <a:lnTo>
                    <a:pt x="386194" y="402996"/>
                  </a:lnTo>
                  <a:lnTo>
                    <a:pt x="446087" y="346443"/>
                  </a:lnTo>
                  <a:close/>
                </a:path>
                <a:path w="3513454" h="2901315">
                  <a:moveTo>
                    <a:pt x="779106" y="15621"/>
                  </a:moveTo>
                  <a:lnTo>
                    <a:pt x="760958" y="0"/>
                  </a:lnTo>
                  <a:lnTo>
                    <a:pt x="705891" y="51993"/>
                  </a:lnTo>
                  <a:lnTo>
                    <a:pt x="699109" y="76835"/>
                  </a:lnTo>
                  <a:lnTo>
                    <a:pt x="699236" y="91033"/>
                  </a:lnTo>
                  <a:lnTo>
                    <a:pt x="779106" y="15621"/>
                  </a:lnTo>
                  <a:close/>
                </a:path>
                <a:path w="3513454" h="2901315">
                  <a:moveTo>
                    <a:pt x="3267506" y="2900997"/>
                  </a:moveTo>
                  <a:lnTo>
                    <a:pt x="3081807" y="2704350"/>
                  </a:lnTo>
                  <a:lnTo>
                    <a:pt x="3211652" y="2581732"/>
                  </a:lnTo>
                  <a:lnTo>
                    <a:pt x="3203473" y="2573096"/>
                  </a:lnTo>
                  <a:lnTo>
                    <a:pt x="3187141" y="2555773"/>
                  </a:lnTo>
                  <a:lnTo>
                    <a:pt x="3057296" y="2678366"/>
                  </a:lnTo>
                  <a:lnTo>
                    <a:pt x="2779395" y="2384069"/>
                  </a:lnTo>
                  <a:lnTo>
                    <a:pt x="2909239" y="2261463"/>
                  </a:lnTo>
                  <a:lnTo>
                    <a:pt x="2901061" y="2252815"/>
                  </a:lnTo>
                  <a:lnTo>
                    <a:pt x="2884728" y="2235492"/>
                  </a:lnTo>
                  <a:lnTo>
                    <a:pt x="2754884" y="2358085"/>
                  </a:lnTo>
                  <a:lnTo>
                    <a:pt x="2728912" y="2330615"/>
                  </a:lnTo>
                  <a:lnTo>
                    <a:pt x="2728912" y="2382609"/>
                  </a:lnTo>
                  <a:lnTo>
                    <a:pt x="2725216" y="2386101"/>
                  </a:lnTo>
                  <a:lnTo>
                    <a:pt x="2434602" y="2660510"/>
                  </a:lnTo>
                  <a:lnTo>
                    <a:pt x="2156701" y="2366200"/>
                  </a:lnTo>
                  <a:lnTo>
                    <a:pt x="2451011" y="2088299"/>
                  </a:lnTo>
                  <a:lnTo>
                    <a:pt x="2728912" y="2382609"/>
                  </a:lnTo>
                  <a:lnTo>
                    <a:pt x="2728912" y="2330615"/>
                  </a:lnTo>
                  <a:lnTo>
                    <a:pt x="2476970" y="2063800"/>
                  </a:lnTo>
                  <a:lnTo>
                    <a:pt x="2606827" y="1941182"/>
                  </a:lnTo>
                  <a:lnTo>
                    <a:pt x="2598648" y="1932520"/>
                  </a:lnTo>
                  <a:lnTo>
                    <a:pt x="2582303" y="1915210"/>
                  </a:lnTo>
                  <a:lnTo>
                    <a:pt x="2452459" y="2037816"/>
                  </a:lnTo>
                  <a:lnTo>
                    <a:pt x="2426487" y="2010333"/>
                  </a:lnTo>
                  <a:lnTo>
                    <a:pt x="2426487" y="2062340"/>
                  </a:lnTo>
                  <a:lnTo>
                    <a:pt x="2132190" y="2340229"/>
                  </a:lnTo>
                  <a:lnTo>
                    <a:pt x="2106218" y="2312784"/>
                  </a:lnTo>
                  <a:lnTo>
                    <a:pt x="2106218" y="2364740"/>
                  </a:lnTo>
                  <a:lnTo>
                    <a:pt x="1803247" y="2650820"/>
                  </a:lnTo>
                  <a:lnTo>
                    <a:pt x="1525346" y="2356510"/>
                  </a:lnTo>
                  <a:lnTo>
                    <a:pt x="1828317" y="2070430"/>
                  </a:lnTo>
                  <a:lnTo>
                    <a:pt x="2106218" y="2364740"/>
                  </a:lnTo>
                  <a:lnTo>
                    <a:pt x="2106218" y="2312784"/>
                  </a:lnTo>
                  <a:lnTo>
                    <a:pt x="1854276" y="2045931"/>
                  </a:lnTo>
                  <a:lnTo>
                    <a:pt x="2148586" y="1768030"/>
                  </a:lnTo>
                  <a:lnTo>
                    <a:pt x="2426487" y="2062340"/>
                  </a:lnTo>
                  <a:lnTo>
                    <a:pt x="2426487" y="2010333"/>
                  </a:lnTo>
                  <a:lnTo>
                    <a:pt x="2174557" y="1743519"/>
                  </a:lnTo>
                  <a:lnTo>
                    <a:pt x="2304415" y="1620901"/>
                  </a:lnTo>
                  <a:lnTo>
                    <a:pt x="2296236" y="1612239"/>
                  </a:lnTo>
                  <a:lnTo>
                    <a:pt x="2279891" y="1594929"/>
                  </a:lnTo>
                  <a:lnTo>
                    <a:pt x="2150046" y="1717535"/>
                  </a:lnTo>
                  <a:lnTo>
                    <a:pt x="2124075" y="1690052"/>
                  </a:lnTo>
                  <a:lnTo>
                    <a:pt x="2124075" y="1742046"/>
                  </a:lnTo>
                  <a:lnTo>
                    <a:pt x="1829765" y="2019947"/>
                  </a:lnTo>
                  <a:lnTo>
                    <a:pt x="1803793" y="1992464"/>
                  </a:lnTo>
                  <a:lnTo>
                    <a:pt x="1803793" y="2044471"/>
                  </a:lnTo>
                  <a:lnTo>
                    <a:pt x="1500835" y="2330539"/>
                  </a:lnTo>
                  <a:lnTo>
                    <a:pt x="1222933" y="2036229"/>
                  </a:lnTo>
                  <a:lnTo>
                    <a:pt x="1525892" y="1750174"/>
                  </a:lnTo>
                  <a:lnTo>
                    <a:pt x="1530273" y="1754797"/>
                  </a:lnTo>
                  <a:lnTo>
                    <a:pt x="1803793" y="2044471"/>
                  </a:lnTo>
                  <a:lnTo>
                    <a:pt x="1803793" y="1992464"/>
                  </a:lnTo>
                  <a:lnTo>
                    <a:pt x="1551863" y="1725650"/>
                  </a:lnTo>
                  <a:lnTo>
                    <a:pt x="1846173" y="1447749"/>
                  </a:lnTo>
                  <a:lnTo>
                    <a:pt x="2124075" y="1742046"/>
                  </a:lnTo>
                  <a:lnTo>
                    <a:pt x="2124075" y="1690052"/>
                  </a:lnTo>
                  <a:lnTo>
                    <a:pt x="1872145" y="1423238"/>
                  </a:lnTo>
                  <a:lnTo>
                    <a:pt x="2002002" y="1300619"/>
                  </a:lnTo>
                  <a:lnTo>
                    <a:pt x="1993823" y="1291958"/>
                  </a:lnTo>
                  <a:lnTo>
                    <a:pt x="1977478" y="1274648"/>
                  </a:lnTo>
                  <a:lnTo>
                    <a:pt x="1847634" y="1397254"/>
                  </a:lnTo>
                  <a:lnTo>
                    <a:pt x="1821649" y="1369758"/>
                  </a:lnTo>
                  <a:lnTo>
                    <a:pt x="1821649" y="1421777"/>
                  </a:lnTo>
                  <a:lnTo>
                    <a:pt x="1527352" y="1699666"/>
                  </a:lnTo>
                  <a:lnTo>
                    <a:pt x="1501381" y="1672170"/>
                  </a:lnTo>
                  <a:lnTo>
                    <a:pt x="1501381" y="1724190"/>
                  </a:lnTo>
                  <a:lnTo>
                    <a:pt x="1198422" y="2010257"/>
                  </a:lnTo>
                  <a:lnTo>
                    <a:pt x="920521" y="1715947"/>
                  </a:lnTo>
                  <a:lnTo>
                    <a:pt x="1223479" y="1429880"/>
                  </a:lnTo>
                  <a:lnTo>
                    <a:pt x="1501381" y="1724190"/>
                  </a:lnTo>
                  <a:lnTo>
                    <a:pt x="1501381" y="1672170"/>
                  </a:lnTo>
                  <a:lnTo>
                    <a:pt x="1249451" y="1405369"/>
                  </a:lnTo>
                  <a:lnTo>
                    <a:pt x="1522615" y="1147432"/>
                  </a:lnTo>
                  <a:lnTo>
                    <a:pt x="1543761" y="1127467"/>
                  </a:lnTo>
                  <a:lnTo>
                    <a:pt x="1562620" y="1147432"/>
                  </a:lnTo>
                  <a:lnTo>
                    <a:pt x="1821649" y="1421777"/>
                  </a:lnTo>
                  <a:lnTo>
                    <a:pt x="1821649" y="1369758"/>
                  </a:lnTo>
                  <a:lnTo>
                    <a:pt x="1611744" y="1147432"/>
                  </a:lnTo>
                  <a:lnTo>
                    <a:pt x="1569732" y="1102956"/>
                  </a:lnTo>
                  <a:lnTo>
                    <a:pt x="1656029" y="1021461"/>
                  </a:lnTo>
                  <a:lnTo>
                    <a:pt x="1699577" y="980338"/>
                  </a:lnTo>
                  <a:lnTo>
                    <a:pt x="1691411" y="971689"/>
                  </a:lnTo>
                  <a:lnTo>
                    <a:pt x="1675066" y="954366"/>
                  </a:lnTo>
                  <a:lnTo>
                    <a:pt x="1603997" y="1021461"/>
                  </a:lnTo>
                  <a:lnTo>
                    <a:pt x="1545221" y="1076972"/>
                  </a:lnTo>
                  <a:lnTo>
                    <a:pt x="1519237" y="1049477"/>
                  </a:lnTo>
                  <a:lnTo>
                    <a:pt x="1519237" y="1101496"/>
                  </a:lnTo>
                  <a:lnTo>
                    <a:pt x="1470596" y="1147432"/>
                  </a:lnTo>
                  <a:lnTo>
                    <a:pt x="1224940" y="1379385"/>
                  </a:lnTo>
                  <a:lnTo>
                    <a:pt x="1198956" y="1351902"/>
                  </a:lnTo>
                  <a:lnTo>
                    <a:pt x="1198956" y="1403908"/>
                  </a:lnTo>
                  <a:lnTo>
                    <a:pt x="990142" y="1601089"/>
                  </a:lnTo>
                  <a:lnTo>
                    <a:pt x="895997" y="1689976"/>
                  </a:lnTo>
                  <a:lnTo>
                    <a:pt x="618096" y="1395679"/>
                  </a:lnTo>
                  <a:lnTo>
                    <a:pt x="881011" y="1147432"/>
                  </a:lnTo>
                  <a:lnTo>
                    <a:pt x="921067" y="1109599"/>
                  </a:lnTo>
                  <a:lnTo>
                    <a:pt x="956805" y="1147432"/>
                  </a:lnTo>
                  <a:lnTo>
                    <a:pt x="1198956" y="1403908"/>
                  </a:lnTo>
                  <a:lnTo>
                    <a:pt x="1198956" y="1351902"/>
                  </a:lnTo>
                  <a:lnTo>
                    <a:pt x="1005916" y="1147432"/>
                  </a:lnTo>
                  <a:lnTo>
                    <a:pt x="947039" y="1085088"/>
                  </a:lnTo>
                  <a:lnTo>
                    <a:pt x="1014412" y="1021461"/>
                  </a:lnTo>
                  <a:lnTo>
                    <a:pt x="1205204" y="841311"/>
                  </a:lnTo>
                  <a:lnTo>
                    <a:pt x="1241348" y="807199"/>
                  </a:lnTo>
                  <a:lnTo>
                    <a:pt x="1273581" y="841311"/>
                  </a:lnTo>
                  <a:lnTo>
                    <a:pt x="1443685" y="1021461"/>
                  </a:lnTo>
                  <a:lnTo>
                    <a:pt x="1519237" y="1101496"/>
                  </a:lnTo>
                  <a:lnTo>
                    <a:pt x="1519237" y="1049477"/>
                  </a:lnTo>
                  <a:lnTo>
                    <a:pt x="1492808" y="1021461"/>
                  </a:lnTo>
                  <a:lnTo>
                    <a:pt x="1322705" y="841311"/>
                  </a:lnTo>
                  <a:lnTo>
                    <a:pt x="1267320" y="782675"/>
                  </a:lnTo>
                  <a:lnTo>
                    <a:pt x="1397165" y="660057"/>
                  </a:lnTo>
                  <a:lnTo>
                    <a:pt x="1388986" y="651421"/>
                  </a:lnTo>
                  <a:lnTo>
                    <a:pt x="1372641" y="634098"/>
                  </a:lnTo>
                  <a:lnTo>
                    <a:pt x="1242809" y="756691"/>
                  </a:lnTo>
                  <a:lnTo>
                    <a:pt x="1216825" y="729221"/>
                  </a:lnTo>
                  <a:lnTo>
                    <a:pt x="1216825" y="781215"/>
                  </a:lnTo>
                  <a:lnTo>
                    <a:pt x="1153185" y="841311"/>
                  </a:lnTo>
                  <a:lnTo>
                    <a:pt x="962393" y="1021461"/>
                  </a:lnTo>
                  <a:lnTo>
                    <a:pt x="922528" y="1059103"/>
                  </a:lnTo>
                  <a:lnTo>
                    <a:pt x="896543" y="1031608"/>
                  </a:lnTo>
                  <a:lnTo>
                    <a:pt x="896543" y="1083627"/>
                  </a:lnTo>
                  <a:lnTo>
                    <a:pt x="828979" y="1147432"/>
                  </a:lnTo>
                  <a:lnTo>
                    <a:pt x="593585" y="1369695"/>
                  </a:lnTo>
                  <a:lnTo>
                    <a:pt x="383717" y="1147432"/>
                  </a:lnTo>
                  <a:lnTo>
                    <a:pt x="315683" y="1075385"/>
                  </a:lnTo>
                  <a:lnTo>
                    <a:pt x="372795" y="1021461"/>
                  </a:lnTo>
                  <a:lnTo>
                    <a:pt x="563587" y="841311"/>
                  </a:lnTo>
                  <a:lnTo>
                    <a:pt x="618655" y="789317"/>
                  </a:lnTo>
                  <a:lnTo>
                    <a:pt x="667753" y="841311"/>
                  </a:lnTo>
                  <a:lnTo>
                    <a:pt x="837857" y="1021461"/>
                  </a:lnTo>
                  <a:lnTo>
                    <a:pt x="896543" y="1083627"/>
                  </a:lnTo>
                  <a:lnTo>
                    <a:pt x="896543" y="1031608"/>
                  </a:lnTo>
                  <a:lnTo>
                    <a:pt x="886980" y="1021461"/>
                  </a:lnTo>
                  <a:lnTo>
                    <a:pt x="716876" y="841311"/>
                  </a:lnTo>
                  <a:lnTo>
                    <a:pt x="644613" y="764819"/>
                  </a:lnTo>
                  <a:lnTo>
                    <a:pt x="938936" y="486905"/>
                  </a:lnTo>
                  <a:lnTo>
                    <a:pt x="1216825" y="781215"/>
                  </a:lnTo>
                  <a:lnTo>
                    <a:pt x="1216825" y="729221"/>
                  </a:lnTo>
                  <a:lnTo>
                    <a:pt x="964895" y="462407"/>
                  </a:lnTo>
                  <a:lnTo>
                    <a:pt x="1053172" y="379044"/>
                  </a:lnTo>
                  <a:lnTo>
                    <a:pt x="1094752" y="339775"/>
                  </a:lnTo>
                  <a:lnTo>
                    <a:pt x="1086573" y="331127"/>
                  </a:lnTo>
                  <a:lnTo>
                    <a:pt x="1070229" y="313817"/>
                  </a:lnTo>
                  <a:lnTo>
                    <a:pt x="1001153" y="379044"/>
                  </a:lnTo>
                  <a:lnTo>
                    <a:pt x="940384" y="436422"/>
                  </a:lnTo>
                  <a:lnTo>
                    <a:pt x="886218" y="379044"/>
                  </a:lnTo>
                  <a:lnTo>
                    <a:pt x="686054" y="167055"/>
                  </a:lnTo>
                  <a:lnTo>
                    <a:pt x="671626" y="169125"/>
                  </a:lnTo>
                  <a:lnTo>
                    <a:pt x="668020" y="169633"/>
                  </a:lnTo>
                  <a:lnTo>
                    <a:pt x="650151" y="181051"/>
                  </a:lnTo>
                  <a:lnTo>
                    <a:pt x="837095" y="379044"/>
                  </a:lnTo>
                  <a:lnTo>
                    <a:pt x="914412" y="460933"/>
                  </a:lnTo>
                  <a:lnTo>
                    <a:pt x="621601" y="737425"/>
                  </a:lnTo>
                  <a:lnTo>
                    <a:pt x="620102" y="738835"/>
                  </a:lnTo>
                  <a:lnTo>
                    <a:pt x="409244" y="515518"/>
                  </a:lnTo>
                  <a:lnTo>
                    <a:pt x="409892" y="518680"/>
                  </a:lnTo>
                  <a:lnTo>
                    <a:pt x="409816" y="533450"/>
                  </a:lnTo>
                  <a:lnTo>
                    <a:pt x="409663" y="566445"/>
                  </a:lnTo>
                  <a:lnTo>
                    <a:pt x="409359" y="567651"/>
                  </a:lnTo>
                  <a:lnTo>
                    <a:pt x="594131" y="763346"/>
                  </a:lnTo>
                  <a:lnTo>
                    <a:pt x="511568" y="841311"/>
                  </a:lnTo>
                  <a:lnTo>
                    <a:pt x="320776" y="1021461"/>
                  </a:lnTo>
                  <a:lnTo>
                    <a:pt x="291172" y="1049413"/>
                  </a:lnTo>
                  <a:lnTo>
                    <a:pt x="264782" y="1021461"/>
                  </a:lnTo>
                  <a:lnTo>
                    <a:pt x="51066" y="795134"/>
                  </a:lnTo>
                  <a:lnTo>
                    <a:pt x="12611" y="778243"/>
                  </a:lnTo>
                  <a:lnTo>
                    <a:pt x="0" y="775728"/>
                  </a:lnTo>
                  <a:lnTo>
                    <a:pt x="232029" y="1021461"/>
                  </a:lnTo>
                  <a:lnTo>
                    <a:pt x="286283" y="1078928"/>
                  </a:lnTo>
                  <a:lnTo>
                    <a:pt x="350977" y="1147432"/>
                  </a:lnTo>
                  <a:lnTo>
                    <a:pt x="576275" y="1386039"/>
                  </a:lnTo>
                  <a:lnTo>
                    <a:pt x="878687" y="1706321"/>
                  </a:lnTo>
                  <a:lnTo>
                    <a:pt x="1181100" y="2026602"/>
                  </a:lnTo>
                  <a:lnTo>
                    <a:pt x="1508036" y="2372855"/>
                  </a:lnTo>
                  <a:lnTo>
                    <a:pt x="1785937" y="2667165"/>
                  </a:lnTo>
                  <a:lnTo>
                    <a:pt x="2006739" y="2900997"/>
                  </a:lnTo>
                  <a:lnTo>
                    <a:pt x="2039480" y="2900997"/>
                  </a:lnTo>
                  <a:lnTo>
                    <a:pt x="1827758" y="2676791"/>
                  </a:lnTo>
                  <a:lnTo>
                    <a:pt x="2130729" y="2390724"/>
                  </a:lnTo>
                  <a:lnTo>
                    <a:pt x="2408631" y="2685021"/>
                  </a:lnTo>
                  <a:lnTo>
                    <a:pt x="2179891" y="2900997"/>
                  </a:lnTo>
                  <a:lnTo>
                    <a:pt x="2214575" y="2900997"/>
                  </a:lnTo>
                  <a:lnTo>
                    <a:pt x="2231923" y="2900997"/>
                  </a:lnTo>
                  <a:lnTo>
                    <a:pt x="2433142" y="2711005"/>
                  </a:lnTo>
                  <a:lnTo>
                    <a:pt x="2612567" y="2900997"/>
                  </a:lnTo>
                  <a:lnTo>
                    <a:pt x="2645308" y="2900997"/>
                  </a:lnTo>
                  <a:lnTo>
                    <a:pt x="2661678" y="2900997"/>
                  </a:lnTo>
                  <a:lnTo>
                    <a:pt x="2459113" y="2686481"/>
                  </a:lnTo>
                  <a:lnTo>
                    <a:pt x="2753423" y="2408593"/>
                  </a:lnTo>
                  <a:lnTo>
                    <a:pt x="3031312" y="2702890"/>
                  </a:lnTo>
                  <a:lnTo>
                    <a:pt x="2821508" y="2900997"/>
                  </a:lnTo>
                  <a:lnTo>
                    <a:pt x="2856192" y="2900997"/>
                  </a:lnTo>
                  <a:lnTo>
                    <a:pt x="2873527" y="2900997"/>
                  </a:lnTo>
                  <a:lnTo>
                    <a:pt x="3055836" y="2728874"/>
                  </a:lnTo>
                  <a:lnTo>
                    <a:pt x="3218383" y="2900997"/>
                  </a:lnTo>
                  <a:lnTo>
                    <a:pt x="3251136" y="2900997"/>
                  </a:lnTo>
                  <a:lnTo>
                    <a:pt x="3267506" y="2900997"/>
                  </a:lnTo>
                  <a:close/>
                </a:path>
                <a:path w="3513454" h="2901315">
                  <a:moveTo>
                    <a:pt x="3513112" y="2900997"/>
                  </a:moveTo>
                  <a:lnTo>
                    <a:pt x="3505898" y="2893364"/>
                  </a:lnTo>
                  <a:lnTo>
                    <a:pt x="3489553" y="2876042"/>
                  </a:lnTo>
                  <a:lnTo>
                    <a:pt x="3463125" y="2900997"/>
                  </a:lnTo>
                  <a:lnTo>
                    <a:pt x="3497808" y="2900997"/>
                  </a:lnTo>
                  <a:lnTo>
                    <a:pt x="3513112" y="2900997"/>
                  </a:lnTo>
                  <a:close/>
                </a:path>
              </a:pathLst>
            </a:custGeom>
            <a:solidFill>
              <a:srgbClr val="62493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2724" y="7386001"/>
              <a:ext cx="88974" cy="10725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0145" y="0"/>
              <a:ext cx="9806835" cy="8299515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726471" y="7196947"/>
              <a:ext cx="2618740" cy="431800"/>
            </a:xfrm>
            <a:custGeom>
              <a:avLst/>
              <a:gdLst/>
              <a:ahLst/>
              <a:cxnLst/>
              <a:rect l="l" t="t" r="r" b="b"/>
              <a:pathLst>
                <a:path w="2618739" h="431800">
                  <a:moveTo>
                    <a:pt x="440085" y="284479"/>
                  </a:moveTo>
                  <a:lnTo>
                    <a:pt x="288552" y="284479"/>
                  </a:lnTo>
                  <a:lnTo>
                    <a:pt x="338622" y="276859"/>
                  </a:lnTo>
                  <a:lnTo>
                    <a:pt x="389652" y="260349"/>
                  </a:lnTo>
                  <a:lnTo>
                    <a:pt x="408208" y="252729"/>
                  </a:lnTo>
                  <a:lnTo>
                    <a:pt x="417693" y="247649"/>
                  </a:lnTo>
                  <a:lnTo>
                    <a:pt x="427265" y="243839"/>
                  </a:lnTo>
                  <a:lnTo>
                    <a:pt x="423561" y="236219"/>
                  </a:lnTo>
                  <a:lnTo>
                    <a:pt x="417557" y="219709"/>
                  </a:lnTo>
                  <a:lnTo>
                    <a:pt x="415256" y="210819"/>
                  </a:lnTo>
                  <a:lnTo>
                    <a:pt x="410995" y="175259"/>
                  </a:lnTo>
                  <a:lnTo>
                    <a:pt x="415140" y="138429"/>
                  </a:lnTo>
                  <a:lnTo>
                    <a:pt x="427476" y="99059"/>
                  </a:lnTo>
                  <a:lnTo>
                    <a:pt x="447788" y="60959"/>
                  </a:lnTo>
                  <a:lnTo>
                    <a:pt x="471601" y="30479"/>
                  </a:lnTo>
                  <a:lnTo>
                    <a:pt x="526537" y="0"/>
                  </a:lnTo>
                  <a:lnTo>
                    <a:pt x="555211" y="0"/>
                  </a:lnTo>
                  <a:lnTo>
                    <a:pt x="590406" y="17779"/>
                  </a:lnTo>
                  <a:lnTo>
                    <a:pt x="607754" y="40639"/>
                  </a:lnTo>
                  <a:lnTo>
                    <a:pt x="540766" y="40639"/>
                  </a:lnTo>
                  <a:lnTo>
                    <a:pt x="524721" y="44449"/>
                  </a:lnTo>
                  <a:lnTo>
                    <a:pt x="483936" y="83819"/>
                  </a:lnTo>
                  <a:lnTo>
                    <a:pt x="460371" y="133349"/>
                  </a:lnTo>
                  <a:lnTo>
                    <a:pt x="454037" y="166369"/>
                  </a:lnTo>
                  <a:lnTo>
                    <a:pt x="456172" y="193039"/>
                  </a:lnTo>
                  <a:lnTo>
                    <a:pt x="456274" y="194309"/>
                  </a:lnTo>
                  <a:lnTo>
                    <a:pt x="456376" y="195579"/>
                  </a:lnTo>
                  <a:lnTo>
                    <a:pt x="456477" y="196849"/>
                  </a:lnTo>
                  <a:lnTo>
                    <a:pt x="456579" y="198119"/>
                  </a:lnTo>
                  <a:lnTo>
                    <a:pt x="456681" y="199389"/>
                  </a:lnTo>
                  <a:lnTo>
                    <a:pt x="456782" y="200659"/>
                  </a:lnTo>
                  <a:lnTo>
                    <a:pt x="458659" y="208279"/>
                  </a:lnTo>
                  <a:lnTo>
                    <a:pt x="461326" y="215899"/>
                  </a:lnTo>
                  <a:lnTo>
                    <a:pt x="464785" y="222249"/>
                  </a:lnTo>
                  <a:lnTo>
                    <a:pt x="538597" y="222249"/>
                  </a:lnTo>
                  <a:lnTo>
                    <a:pt x="531593" y="228599"/>
                  </a:lnTo>
                  <a:lnTo>
                    <a:pt x="490108" y="257809"/>
                  </a:lnTo>
                  <a:lnTo>
                    <a:pt x="496795" y="264159"/>
                  </a:lnTo>
                  <a:lnTo>
                    <a:pt x="503807" y="269239"/>
                  </a:lnTo>
                  <a:lnTo>
                    <a:pt x="511144" y="274319"/>
                  </a:lnTo>
                  <a:lnTo>
                    <a:pt x="518804" y="279399"/>
                  </a:lnTo>
                  <a:lnTo>
                    <a:pt x="451734" y="279399"/>
                  </a:lnTo>
                  <a:lnTo>
                    <a:pt x="440085" y="284479"/>
                  </a:lnTo>
                  <a:close/>
                </a:path>
                <a:path w="2618739" h="431800">
                  <a:moveTo>
                    <a:pt x="857007" y="317499"/>
                  </a:moveTo>
                  <a:lnTo>
                    <a:pt x="668216" y="317499"/>
                  </a:lnTo>
                  <a:lnTo>
                    <a:pt x="719185" y="314959"/>
                  </a:lnTo>
                  <a:lnTo>
                    <a:pt x="773253" y="306069"/>
                  </a:lnTo>
                  <a:lnTo>
                    <a:pt x="827250" y="284479"/>
                  </a:lnTo>
                  <a:lnTo>
                    <a:pt x="831795" y="283209"/>
                  </a:lnTo>
                  <a:lnTo>
                    <a:pt x="836250" y="280669"/>
                  </a:lnTo>
                  <a:lnTo>
                    <a:pt x="840615" y="278129"/>
                  </a:lnTo>
                  <a:lnTo>
                    <a:pt x="831457" y="257809"/>
                  </a:lnTo>
                  <a:lnTo>
                    <a:pt x="824907" y="237489"/>
                  </a:lnTo>
                  <a:lnTo>
                    <a:pt x="820964" y="215899"/>
                  </a:lnTo>
                  <a:lnTo>
                    <a:pt x="820148" y="201929"/>
                  </a:lnTo>
                  <a:lnTo>
                    <a:pt x="820074" y="200659"/>
                  </a:lnTo>
                  <a:lnTo>
                    <a:pt x="820000" y="199389"/>
                  </a:lnTo>
                  <a:lnTo>
                    <a:pt x="819925" y="198119"/>
                  </a:lnTo>
                  <a:lnTo>
                    <a:pt x="819851" y="196849"/>
                  </a:lnTo>
                  <a:lnTo>
                    <a:pt x="819777" y="195579"/>
                  </a:lnTo>
                  <a:lnTo>
                    <a:pt x="819703" y="194309"/>
                  </a:lnTo>
                  <a:lnTo>
                    <a:pt x="819629" y="193039"/>
                  </a:lnTo>
                  <a:lnTo>
                    <a:pt x="824527" y="160019"/>
                  </a:lnTo>
                  <a:lnTo>
                    <a:pt x="838954" y="115569"/>
                  </a:lnTo>
                  <a:lnTo>
                    <a:pt x="862541" y="72389"/>
                  </a:lnTo>
                  <a:lnTo>
                    <a:pt x="894922" y="41909"/>
                  </a:lnTo>
                  <a:lnTo>
                    <a:pt x="917150" y="34289"/>
                  </a:lnTo>
                  <a:lnTo>
                    <a:pt x="933028" y="34289"/>
                  </a:lnTo>
                  <a:lnTo>
                    <a:pt x="978335" y="73659"/>
                  </a:lnTo>
                  <a:lnTo>
                    <a:pt x="978739" y="76199"/>
                  </a:lnTo>
                  <a:lnTo>
                    <a:pt x="923497" y="76199"/>
                  </a:lnTo>
                  <a:lnTo>
                    <a:pt x="920706" y="77469"/>
                  </a:lnTo>
                  <a:lnTo>
                    <a:pt x="918123" y="77469"/>
                  </a:lnTo>
                  <a:lnTo>
                    <a:pt x="915748" y="78739"/>
                  </a:lnTo>
                  <a:lnTo>
                    <a:pt x="895585" y="100329"/>
                  </a:lnTo>
                  <a:lnTo>
                    <a:pt x="878577" y="132079"/>
                  </a:lnTo>
                  <a:lnTo>
                    <a:pt x="866829" y="166369"/>
                  </a:lnTo>
                  <a:lnTo>
                    <a:pt x="862445" y="193039"/>
                  </a:lnTo>
                  <a:lnTo>
                    <a:pt x="863071" y="204469"/>
                  </a:lnTo>
                  <a:lnTo>
                    <a:pt x="863141" y="205739"/>
                  </a:lnTo>
                  <a:lnTo>
                    <a:pt x="863210" y="207009"/>
                  </a:lnTo>
                  <a:lnTo>
                    <a:pt x="863280" y="208279"/>
                  </a:lnTo>
                  <a:lnTo>
                    <a:pt x="865735" y="223519"/>
                  </a:lnTo>
                  <a:lnTo>
                    <a:pt x="869808" y="237489"/>
                  </a:lnTo>
                  <a:lnTo>
                    <a:pt x="875501" y="251459"/>
                  </a:lnTo>
                  <a:lnTo>
                    <a:pt x="933363" y="251459"/>
                  </a:lnTo>
                  <a:lnTo>
                    <a:pt x="922469" y="265429"/>
                  </a:lnTo>
                  <a:lnTo>
                    <a:pt x="899330" y="287019"/>
                  </a:lnTo>
                  <a:lnTo>
                    <a:pt x="913480" y="300989"/>
                  </a:lnTo>
                  <a:lnTo>
                    <a:pt x="927450" y="312419"/>
                  </a:lnTo>
                  <a:lnTo>
                    <a:pt x="864776" y="312419"/>
                  </a:lnTo>
                  <a:lnTo>
                    <a:pt x="858989" y="316229"/>
                  </a:lnTo>
                  <a:lnTo>
                    <a:pt x="857007" y="317499"/>
                  </a:lnTo>
                  <a:close/>
                </a:path>
                <a:path w="2618739" h="431800">
                  <a:moveTo>
                    <a:pt x="538597" y="222249"/>
                  </a:moveTo>
                  <a:lnTo>
                    <a:pt x="464785" y="222249"/>
                  </a:lnTo>
                  <a:lnTo>
                    <a:pt x="501260" y="198119"/>
                  </a:lnTo>
                  <a:lnTo>
                    <a:pt x="533397" y="170179"/>
                  </a:lnTo>
                  <a:lnTo>
                    <a:pt x="558645" y="139699"/>
                  </a:lnTo>
                  <a:lnTo>
                    <a:pt x="576806" y="99059"/>
                  </a:lnTo>
                  <a:lnTo>
                    <a:pt x="576997" y="96519"/>
                  </a:lnTo>
                  <a:lnTo>
                    <a:pt x="577092" y="95249"/>
                  </a:lnTo>
                  <a:lnTo>
                    <a:pt x="577188" y="93979"/>
                  </a:lnTo>
                  <a:lnTo>
                    <a:pt x="577283" y="92709"/>
                  </a:lnTo>
                  <a:lnTo>
                    <a:pt x="577379" y="91439"/>
                  </a:lnTo>
                  <a:lnTo>
                    <a:pt x="564577" y="52069"/>
                  </a:lnTo>
                  <a:lnTo>
                    <a:pt x="546889" y="41909"/>
                  </a:lnTo>
                  <a:lnTo>
                    <a:pt x="544868" y="40639"/>
                  </a:lnTo>
                  <a:lnTo>
                    <a:pt x="607754" y="40639"/>
                  </a:lnTo>
                  <a:lnTo>
                    <a:pt x="610228" y="45719"/>
                  </a:lnTo>
                  <a:lnTo>
                    <a:pt x="614138" y="55879"/>
                  </a:lnTo>
                  <a:lnTo>
                    <a:pt x="617008" y="66039"/>
                  </a:lnTo>
                  <a:lnTo>
                    <a:pt x="618839" y="76199"/>
                  </a:lnTo>
                  <a:lnTo>
                    <a:pt x="619605" y="87629"/>
                  </a:lnTo>
                  <a:lnTo>
                    <a:pt x="619482" y="91439"/>
                  </a:lnTo>
                  <a:lnTo>
                    <a:pt x="619360" y="95249"/>
                  </a:lnTo>
                  <a:lnTo>
                    <a:pt x="619278" y="97789"/>
                  </a:lnTo>
                  <a:lnTo>
                    <a:pt x="617859" y="109219"/>
                  </a:lnTo>
                  <a:lnTo>
                    <a:pt x="615348" y="119379"/>
                  </a:lnTo>
                  <a:lnTo>
                    <a:pt x="596794" y="158749"/>
                  </a:lnTo>
                  <a:lnTo>
                    <a:pt x="568015" y="195579"/>
                  </a:lnTo>
                  <a:lnTo>
                    <a:pt x="538597" y="222249"/>
                  </a:lnTo>
                  <a:close/>
                </a:path>
                <a:path w="2618739" h="431800">
                  <a:moveTo>
                    <a:pt x="2116328" y="388619"/>
                  </a:moveTo>
                  <a:lnTo>
                    <a:pt x="1930480" y="388619"/>
                  </a:lnTo>
                  <a:lnTo>
                    <a:pt x="1983450" y="386079"/>
                  </a:lnTo>
                  <a:lnTo>
                    <a:pt x="2035255" y="374649"/>
                  </a:lnTo>
                  <a:lnTo>
                    <a:pt x="2086133" y="355599"/>
                  </a:lnTo>
                  <a:lnTo>
                    <a:pt x="2128806" y="330199"/>
                  </a:lnTo>
                  <a:lnTo>
                    <a:pt x="2141757" y="320039"/>
                  </a:lnTo>
                  <a:lnTo>
                    <a:pt x="2121535" y="294639"/>
                  </a:lnTo>
                  <a:lnTo>
                    <a:pt x="2105563" y="265429"/>
                  </a:lnTo>
                  <a:lnTo>
                    <a:pt x="2094482" y="231139"/>
                  </a:lnTo>
                  <a:lnTo>
                    <a:pt x="2089131" y="196849"/>
                  </a:lnTo>
                  <a:lnTo>
                    <a:pt x="2089232" y="185419"/>
                  </a:lnTo>
                  <a:lnTo>
                    <a:pt x="2089270" y="184149"/>
                  </a:lnTo>
                  <a:lnTo>
                    <a:pt x="2089382" y="180339"/>
                  </a:lnTo>
                  <a:lnTo>
                    <a:pt x="2089457" y="177799"/>
                  </a:lnTo>
                  <a:lnTo>
                    <a:pt x="2089532" y="175259"/>
                  </a:lnTo>
                  <a:lnTo>
                    <a:pt x="2089607" y="172719"/>
                  </a:lnTo>
                  <a:lnTo>
                    <a:pt x="2089682" y="170179"/>
                  </a:lnTo>
                  <a:lnTo>
                    <a:pt x="2089795" y="166369"/>
                  </a:lnTo>
                  <a:lnTo>
                    <a:pt x="2089907" y="162559"/>
                  </a:lnTo>
                  <a:lnTo>
                    <a:pt x="2090020" y="158749"/>
                  </a:lnTo>
                  <a:lnTo>
                    <a:pt x="2099265" y="119379"/>
                  </a:lnTo>
                  <a:lnTo>
                    <a:pt x="2139563" y="63499"/>
                  </a:lnTo>
                  <a:lnTo>
                    <a:pt x="2177041" y="46989"/>
                  </a:lnTo>
                  <a:lnTo>
                    <a:pt x="2187361" y="45719"/>
                  </a:lnTo>
                  <a:lnTo>
                    <a:pt x="2207878" y="45719"/>
                  </a:lnTo>
                  <a:lnTo>
                    <a:pt x="2247763" y="60959"/>
                  </a:lnTo>
                  <a:lnTo>
                    <a:pt x="2275229" y="87629"/>
                  </a:lnTo>
                  <a:lnTo>
                    <a:pt x="2194156" y="87629"/>
                  </a:lnTo>
                  <a:lnTo>
                    <a:pt x="2179224" y="90169"/>
                  </a:lnTo>
                  <a:lnTo>
                    <a:pt x="2149721" y="114299"/>
                  </a:lnTo>
                  <a:lnTo>
                    <a:pt x="2132292" y="162559"/>
                  </a:lnTo>
                  <a:lnTo>
                    <a:pt x="2131901" y="180339"/>
                  </a:lnTo>
                  <a:lnTo>
                    <a:pt x="2131789" y="185419"/>
                  </a:lnTo>
                  <a:lnTo>
                    <a:pt x="2131678" y="190499"/>
                  </a:lnTo>
                  <a:lnTo>
                    <a:pt x="2131622" y="193039"/>
                  </a:lnTo>
                  <a:lnTo>
                    <a:pt x="2136000" y="220979"/>
                  </a:lnTo>
                  <a:lnTo>
                    <a:pt x="2144665" y="247649"/>
                  </a:lnTo>
                  <a:lnTo>
                    <a:pt x="2157021" y="270509"/>
                  </a:lnTo>
                  <a:lnTo>
                    <a:pt x="2172476" y="289559"/>
                  </a:lnTo>
                  <a:lnTo>
                    <a:pt x="2228899" y="289559"/>
                  </a:lnTo>
                  <a:lnTo>
                    <a:pt x="2221319" y="298449"/>
                  </a:lnTo>
                  <a:lnTo>
                    <a:pt x="2258903" y="325119"/>
                  </a:lnTo>
                  <a:lnTo>
                    <a:pt x="2307889" y="328929"/>
                  </a:lnTo>
                  <a:lnTo>
                    <a:pt x="2354963" y="330199"/>
                  </a:lnTo>
                  <a:lnTo>
                    <a:pt x="2522567" y="330199"/>
                  </a:lnTo>
                  <a:lnTo>
                    <a:pt x="2490794" y="345439"/>
                  </a:lnTo>
                  <a:lnTo>
                    <a:pt x="2177822" y="345439"/>
                  </a:lnTo>
                  <a:lnTo>
                    <a:pt x="2160769" y="359409"/>
                  </a:lnTo>
                  <a:lnTo>
                    <a:pt x="2142761" y="373379"/>
                  </a:lnTo>
                  <a:lnTo>
                    <a:pt x="2123797" y="384809"/>
                  </a:lnTo>
                  <a:lnTo>
                    <a:pt x="2116328" y="388619"/>
                  </a:lnTo>
                  <a:close/>
                </a:path>
                <a:path w="2618739" h="431800">
                  <a:moveTo>
                    <a:pt x="1286686" y="351789"/>
                  </a:moveTo>
                  <a:lnTo>
                    <a:pt x="1098513" y="351789"/>
                  </a:lnTo>
                  <a:lnTo>
                    <a:pt x="1146683" y="347979"/>
                  </a:lnTo>
                  <a:lnTo>
                    <a:pt x="1194285" y="340359"/>
                  </a:lnTo>
                  <a:lnTo>
                    <a:pt x="1239960" y="326389"/>
                  </a:lnTo>
                  <a:lnTo>
                    <a:pt x="1282353" y="306069"/>
                  </a:lnTo>
                  <a:lnTo>
                    <a:pt x="1276410" y="298449"/>
                  </a:lnTo>
                  <a:lnTo>
                    <a:pt x="1270986" y="292099"/>
                  </a:lnTo>
                  <a:lnTo>
                    <a:pt x="1266082" y="284479"/>
                  </a:lnTo>
                  <a:lnTo>
                    <a:pt x="1261697" y="275589"/>
                  </a:lnTo>
                  <a:lnTo>
                    <a:pt x="1251758" y="233679"/>
                  </a:lnTo>
                  <a:lnTo>
                    <a:pt x="1254007" y="180339"/>
                  </a:lnTo>
                  <a:lnTo>
                    <a:pt x="1268154" y="124459"/>
                  </a:lnTo>
                  <a:lnTo>
                    <a:pt x="1293904" y="78739"/>
                  </a:lnTo>
                  <a:lnTo>
                    <a:pt x="1332395" y="50799"/>
                  </a:lnTo>
                  <a:lnTo>
                    <a:pt x="1354308" y="46989"/>
                  </a:lnTo>
                  <a:lnTo>
                    <a:pt x="1377310" y="50799"/>
                  </a:lnTo>
                  <a:lnTo>
                    <a:pt x="1415380" y="73659"/>
                  </a:lnTo>
                  <a:lnTo>
                    <a:pt x="1425961" y="90169"/>
                  </a:lnTo>
                  <a:lnTo>
                    <a:pt x="1355464" y="90169"/>
                  </a:lnTo>
                  <a:lnTo>
                    <a:pt x="1349027" y="91439"/>
                  </a:lnTo>
                  <a:lnTo>
                    <a:pt x="1307154" y="142239"/>
                  </a:lnTo>
                  <a:lnTo>
                    <a:pt x="1296300" y="185419"/>
                  </a:lnTo>
                  <a:lnTo>
                    <a:pt x="1294430" y="219709"/>
                  </a:lnTo>
                  <a:lnTo>
                    <a:pt x="1294361" y="220979"/>
                  </a:lnTo>
                  <a:lnTo>
                    <a:pt x="1294292" y="222249"/>
                  </a:lnTo>
                  <a:lnTo>
                    <a:pt x="1294223" y="223519"/>
                  </a:lnTo>
                  <a:lnTo>
                    <a:pt x="1294153" y="224789"/>
                  </a:lnTo>
                  <a:lnTo>
                    <a:pt x="1294084" y="226059"/>
                  </a:lnTo>
                  <a:lnTo>
                    <a:pt x="1294015" y="227329"/>
                  </a:lnTo>
                  <a:lnTo>
                    <a:pt x="1300071" y="256539"/>
                  </a:lnTo>
                  <a:lnTo>
                    <a:pt x="1303845" y="264159"/>
                  </a:lnTo>
                  <a:lnTo>
                    <a:pt x="1308127" y="270509"/>
                  </a:lnTo>
                  <a:lnTo>
                    <a:pt x="1312919" y="275589"/>
                  </a:lnTo>
                  <a:lnTo>
                    <a:pt x="1318220" y="281939"/>
                  </a:lnTo>
                  <a:lnTo>
                    <a:pt x="1379250" y="281939"/>
                  </a:lnTo>
                  <a:lnTo>
                    <a:pt x="1373200" y="288289"/>
                  </a:lnTo>
                  <a:lnTo>
                    <a:pt x="1366930" y="294639"/>
                  </a:lnTo>
                  <a:lnTo>
                    <a:pt x="1360439" y="300989"/>
                  </a:lnTo>
                  <a:lnTo>
                    <a:pt x="1353728" y="307339"/>
                  </a:lnTo>
                  <a:lnTo>
                    <a:pt x="1402525" y="328929"/>
                  </a:lnTo>
                  <a:lnTo>
                    <a:pt x="1426146" y="335279"/>
                  </a:lnTo>
                  <a:lnTo>
                    <a:pt x="1316919" y="335279"/>
                  </a:lnTo>
                  <a:lnTo>
                    <a:pt x="1286686" y="351789"/>
                  </a:lnTo>
                  <a:close/>
                </a:path>
                <a:path w="2618739" h="431800">
                  <a:moveTo>
                    <a:pt x="1678741" y="347979"/>
                  </a:moveTo>
                  <a:lnTo>
                    <a:pt x="1507690" y="347979"/>
                  </a:lnTo>
                  <a:lnTo>
                    <a:pt x="1560181" y="344169"/>
                  </a:lnTo>
                  <a:lnTo>
                    <a:pt x="1610027" y="332739"/>
                  </a:lnTo>
                  <a:lnTo>
                    <a:pt x="1655290" y="311149"/>
                  </a:lnTo>
                  <a:lnTo>
                    <a:pt x="1659302" y="309879"/>
                  </a:lnTo>
                  <a:lnTo>
                    <a:pt x="1665756" y="306069"/>
                  </a:lnTo>
                  <a:lnTo>
                    <a:pt x="1673587" y="299719"/>
                  </a:lnTo>
                  <a:lnTo>
                    <a:pt x="1670039" y="294639"/>
                  </a:lnTo>
                  <a:lnTo>
                    <a:pt x="1666705" y="288289"/>
                  </a:lnTo>
                  <a:lnTo>
                    <a:pt x="1663585" y="281939"/>
                  </a:lnTo>
                  <a:lnTo>
                    <a:pt x="1660680" y="275589"/>
                  </a:lnTo>
                  <a:lnTo>
                    <a:pt x="1647347" y="233679"/>
                  </a:lnTo>
                  <a:lnTo>
                    <a:pt x="1643921" y="190499"/>
                  </a:lnTo>
                  <a:lnTo>
                    <a:pt x="1650332" y="148589"/>
                  </a:lnTo>
                  <a:lnTo>
                    <a:pt x="1666511" y="110489"/>
                  </a:lnTo>
                  <a:lnTo>
                    <a:pt x="1694061" y="78739"/>
                  </a:lnTo>
                  <a:lnTo>
                    <a:pt x="1727580" y="66039"/>
                  </a:lnTo>
                  <a:lnTo>
                    <a:pt x="1746429" y="67309"/>
                  </a:lnTo>
                  <a:lnTo>
                    <a:pt x="1764251" y="74929"/>
                  </a:lnTo>
                  <a:lnTo>
                    <a:pt x="1779995" y="87629"/>
                  </a:lnTo>
                  <a:lnTo>
                    <a:pt x="1792611" y="104139"/>
                  </a:lnTo>
                  <a:lnTo>
                    <a:pt x="1793972" y="107949"/>
                  </a:lnTo>
                  <a:lnTo>
                    <a:pt x="1730468" y="107949"/>
                  </a:lnTo>
                  <a:lnTo>
                    <a:pt x="1723709" y="110489"/>
                  </a:lnTo>
                  <a:lnTo>
                    <a:pt x="1691364" y="161289"/>
                  </a:lnTo>
                  <a:lnTo>
                    <a:pt x="1686654" y="193039"/>
                  </a:lnTo>
                  <a:lnTo>
                    <a:pt x="1688933" y="219709"/>
                  </a:lnTo>
                  <a:lnTo>
                    <a:pt x="1689042" y="220979"/>
                  </a:lnTo>
                  <a:lnTo>
                    <a:pt x="1689150" y="222249"/>
                  </a:lnTo>
                  <a:lnTo>
                    <a:pt x="1689259" y="223519"/>
                  </a:lnTo>
                  <a:lnTo>
                    <a:pt x="1689367" y="224789"/>
                  </a:lnTo>
                  <a:lnTo>
                    <a:pt x="1689476" y="226059"/>
                  </a:lnTo>
                  <a:lnTo>
                    <a:pt x="1699870" y="259079"/>
                  </a:lnTo>
                  <a:lnTo>
                    <a:pt x="1702220" y="264159"/>
                  </a:lnTo>
                  <a:lnTo>
                    <a:pt x="1704865" y="269239"/>
                  </a:lnTo>
                  <a:lnTo>
                    <a:pt x="1707806" y="274319"/>
                  </a:lnTo>
                  <a:lnTo>
                    <a:pt x="1767354" y="274319"/>
                  </a:lnTo>
                  <a:lnTo>
                    <a:pt x="1733355" y="308609"/>
                  </a:lnTo>
                  <a:lnTo>
                    <a:pt x="1753714" y="328929"/>
                  </a:lnTo>
                  <a:lnTo>
                    <a:pt x="1760009" y="334009"/>
                  </a:lnTo>
                  <a:lnTo>
                    <a:pt x="1699291" y="334009"/>
                  </a:lnTo>
                  <a:lnTo>
                    <a:pt x="1678741" y="347979"/>
                  </a:lnTo>
                  <a:close/>
                </a:path>
                <a:path w="2618739" h="431800">
                  <a:moveTo>
                    <a:pt x="933363" y="251459"/>
                  </a:moveTo>
                  <a:lnTo>
                    <a:pt x="875501" y="251459"/>
                  </a:lnTo>
                  <a:lnTo>
                    <a:pt x="893350" y="233679"/>
                  </a:lnTo>
                  <a:lnTo>
                    <a:pt x="908677" y="214629"/>
                  </a:lnTo>
                  <a:lnTo>
                    <a:pt x="921481" y="193039"/>
                  </a:lnTo>
                  <a:lnTo>
                    <a:pt x="931764" y="170179"/>
                  </a:lnTo>
                  <a:lnTo>
                    <a:pt x="938808" y="143509"/>
                  </a:lnTo>
                  <a:lnTo>
                    <a:pt x="941707" y="115569"/>
                  </a:lnTo>
                  <a:lnTo>
                    <a:pt x="941599" y="114299"/>
                  </a:lnTo>
                  <a:lnTo>
                    <a:pt x="941492" y="113029"/>
                  </a:lnTo>
                  <a:lnTo>
                    <a:pt x="941385" y="111759"/>
                  </a:lnTo>
                  <a:lnTo>
                    <a:pt x="941277" y="110489"/>
                  </a:lnTo>
                  <a:lnTo>
                    <a:pt x="941170" y="109219"/>
                  </a:lnTo>
                  <a:lnTo>
                    <a:pt x="941062" y="107949"/>
                  </a:lnTo>
                  <a:lnTo>
                    <a:pt x="940955" y="106679"/>
                  </a:lnTo>
                  <a:lnTo>
                    <a:pt x="940847" y="105409"/>
                  </a:lnTo>
                  <a:lnTo>
                    <a:pt x="940740" y="104139"/>
                  </a:lnTo>
                  <a:lnTo>
                    <a:pt x="940632" y="102869"/>
                  </a:lnTo>
                  <a:lnTo>
                    <a:pt x="940525" y="101599"/>
                  </a:lnTo>
                  <a:lnTo>
                    <a:pt x="940417" y="100329"/>
                  </a:lnTo>
                  <a:lnTo>
                    <a:pt x="940310" y="99059"/>
                  </a:lnTo>
                  <a:lnTo>
                    <a:pt x="940202" y="97789"/>
                  </a:lnTo>
                  <a:lnTo>
                    <a:pt x="940095" y="96519"/>
                  </a:lnTo>
                  <a:lnTo>
                    <a:pt x="939987" y="95249"/>
                  </a:lnTo>
                  <a:lnTo>
                    <a:pt x="939880" y="93979"/>
                  </a:lnTo>
                  <a:lnTo>
                    <a:pt x="939772" y="92709"/>
                  </a:lnTo>
                  <a:lnTo>
                    <a:pt x="932315" y="80009"/>
                  </a:lnTo>
                  <a:lnTo>
                    <a:pt x="929668" y="77469"/>
                  </a:lnTo>
                  <a:lnTo>
                    <a:pt x="926728" y="77469"/>
                  </a:lnTo>
                  <a:lnTo>
                    <a:pt x="923497" y="76199"/>
                  </a:lnTo>
                  <a:lnTo>
                    <a:pt x="978739" y="76199"/>
                  </a:lnTo>
                  <a:lnTo>
                    <a:pt x="984591" y="113029"/>
                  </a:lnTo>
                  <a:lnTo>
                    <a:pt x="980225" y="153669"/>
                  </a:lnTo>
                  <a:lnTo>
                    <a:pt x="971890" y="184149"/>
                  </a:lnTo>
                  <a:lnTo>
                    <a:pt x="958749" y="213359"/>
                  </a:lnTo>
                  <a:lnTo>
                    <a:pt x="942276" y="240029"/>
                  </a:lnTo>
                  <a:lnTo>
                    <a:pt x="933363" y="251459"/>
                  </a:lnTo>
                  <a:close/>
                </a:path>
                <a:path w="2618739" h="431800">
                  <a:moveTo>
                    <a:pt x="2228899" y="289559"/>
                  </a:moveTo>
                  <a:lnTo>
                    <a:pt x="2172476" y="289559"/>
                  </a:lnTo>
                  <a:lnTo>
                    <a:pt x="2184294" y="276859"/>
                  </a:lnTo>
                  <a:lnTo>
                    <a:pt x="2195488" y="262889"/>
                  </a:lnTo>
                  <a:lnTo>
                    <a:pt x="2206057" y="247649"/>
                  </a:lnTo>
                  <a:lnTo>
                    <a:pt x="2216002" y="233679"/>
                  </a:lnTo>
                  <a:lnTo>
                    <a:pt x="2231856" y="204469"/>
                  </a:lnTo>
                  <a:lnTo>
                    <a:pt x="2243254" y="172719"/>
                  </a:lnTo>
                  <a:lnTo>
                    <a:pt x="2248029" y="142239"/>
                  </a:lnTo>
                  <a:lnTo>
                    <a:pt x="2244015" y="118109"/>
                  </a:lnTo>
                  <a:lnTo>
                    <a:pt x="2215688" y="91439"/>
                  </a:lnTo>
                  <a:lnTo>
                    <a:pt x="2207774" y="90169"/>
                  </a:lnTo>
                  <a:lnTo>
                    <a:pt x="2198765" y="87629"/>
                  </a:lnTo>
                  <a:lnTo>
                    <a:pt x="2275229" y="87629"/>
                  </a:lnTo>
                  <a:lnTo>
                    <a:pt x="2277855" y="91439"/>
                  </a:lnTo>
                  <a:lnTo>
                    <a:pt x="2283018" y="101599"/>
                  </a:lnTo>
                  <a:lnTo>
                    <a:pt x="2290799" y="148589"/>
                  </a:lnTo>
                  <a:lnTo>
                    <a:pt x="2281237" y="195579"/>
                  </a:lnTo>
                  <a:lnTo>
                    <a:pt x="2264842" y="233679"/>
                  </a:lnTo>
                  <a:lnTo>
                    <a:pt x="2252122" y="256539"/>
                  </a:lnTo>
                  <a:lnTo>
                    <a:pt x="2242416" y="270509"/>
                  </a:lnTo>
                  <a:lnTo>
                    <a:pt x="2232148" y="285749"/>
                  </a:lnTo>
                  <a:lnTo>
                    <a:pt x="2228899" y="289559"/>
                  </a:lnTo>
                  <a:close/>
                </a:path>
                <a:path w="2618739" h="431800">
                  <a:moveTo>
                    <a:pt x="1379250" y="281939"/>
                  </a:moveTo>
                  <a:lnTo>
                    <a:pt x="1318203" y="281939"/>
                  </a:lnTo>
                  <a:lnTo>
                    <a:pt x="1325836" y="275589"/>
                  </a:lnTo>
                  <a:lnTo>
                    <a:pt x="1333162" y="267969"/>
                  </a:lnTo>
                  <a:lnTo>
                    <a:pt x="1364389" y="227329"/>
                  </a:lnTo>
                  <a:lnTo>
                    <a:pt x="1380670" y="189229"/>
                  </a:lnTo>
                  <a:lnTo>
                    <a:pt x="1390649" y="149859"/>
                  </a:lnTo>
                  <a:lnTo>
                    <a:pt x="1389998" y="133349"/>
                  </a:lnTo>
                  <a:lnTo>
                    <a:pt x="1389948" y="132079"/>
                  </a:lnTo>
                  <a:lnTo>
                    <a:pt x="1389848" y="129539"/>
                  </a:lnTo>
                  <a:lnTo>
                    <a:pt x="1389748" y="126999"/>
                  </a:lnTo>
                  <a:lnTo>
                    <a:pt x="1389698" y="125729"/>
                  </a:lnTo>
                  <a:lnTo>
                    <a:pt x="1389597" y="123189"/>
                  </a:lnTo>
                  <a:lnTo>
                    <a:pt x="1389497" y="120649"/>
                  </a:lnTo>
                  <a:lnTo>
                    <a:pt x="1389397" y="118109"/>
                  </a:lnTo>
                  <a:lnTo>
                    <a:pt x="1389297" y="115569"/>
                  </a:lnTo>
                  <a:lnTo>
                    <a:pt x="1389247" y="114299"/>
                  </a:lnTo>
                  <a:lnTo>
                    <a:pt x="1387795" y="109219"/>
                  </a:lnTo>
                  <a:lnTo>
                    <a:pt x="1384936" y="104139"/>
                  </a:lnTo>
                  <a:lnTo>
                    <a:pt x="1376399" y="95249"/>
                  </a:lnTo>
                  <a:lnTo>
                    <a:pt x="1371359" y="92709"/>
                  </a:lnTo>
                  <a:lnTo>
                    <a:pt x="1365549" y="91439"/>
                  </a:lnTo>
                  <a:lnTo>
                    <a:pt x="1362260" y="90169"/>
                  </a:lnTo>
                  <a:lnTo>
                    <a:pt x="1425961" y="90169"/>
                  </a:lnTo>
                  <a:lnTo>
                    <a:pt x="1428481" y="96519"/>
                  </a:lnTo>
                  <a:lnTo>
                    <a:pt x="1430216" y="102869"/>
                  </a:lnTo>
                  <a:lnTo>
                    <a:pt x="1433277" y="148589"/>
                  </a:lnTo>
                  <a:lnTo>
                    <a:pt x="1433362" y="149859"/>
                  </a:lnTo>
                  <a:lnTo>
                    <a:pt x="1433447" y="151129"/>
                  </a:lnTo>
                  <a:lnTo>
                    <a:pt x="1421457" y="201929"/>
                  </a:lnTo>
                  <a:lnTo>
                    <a:pt x="1401104" y="248919"/>
                  </a:lnTo>
                  <a:lnTo>
                    <a:pt x="1379250" y="281939"/>
                  </a:lnTo>
                  <a:close/>
                </a:path>
                <a:path w="2618739" h="431800">
                  <a:moveTo>
                    <a:pt x="282415" y="327659"/>
                  </a:moveTo>
                  <a:lnTo>
                    <a:pt x="233788" y="326389"/>
                  </a:lnTo>
                  <a:lnTo>
                    <a:pt x="183475" y="316229"/>
                  </a:lnTo>
                  <a:lnTo>
                    <a:pt x="142658" y="300989"/>
                  </a:lnTo>
                  <a:lnTo>
                    <a:pt x="102678" y="279399"/>
                  </a:lnTo>
                  <a:lnTo>
                    <a:pt x="65995" y="251459"/>
                  </a:lnTo>
                  <a:lnTo>
                    <a:pt x="35071" y="217169"/>
                  </a:lnTo>
                  <a:lnTo>
                    <a:pt x="12364" y="177799"/>
                  </a:lnTo>
                  <a:lnTo>
                    <a:pt x="335" y="132079"/>
                  </a:lnTo>
                  <a:lnTo>
                    <a:pt x="0" y="129539"/>
                  </a:lnTo>
                  <a:lnTo>
                    <a:pt x="143" y="126999"/>
                  </a:lnTo>
                  <a:lnTo>
                    <a:pt x="215" y="125729"/>
                  </a:lnTo>
                  <a:lnTo>
                    <a:pt x="1749" y="120649"/>
                  </a:lnTo>
                  <a:lnTo>
                    <a:pt x="3008" y="118109"/>
                  </a:lnTo>
                  <a:lnTo>
                    <a:pt x="6514" y="114299"/>
                  </a:lnTo>
                  <a:lnTo>
                    <a:pt x="8626" y="111759"/>
                  </a:lnTo>
                  <a:lnTo>
                    <a:pt x="13570" y="109219"/>
                  </a:lnTo>
                  <a:lnTo>
                    <a:pt x="16214" y="107949"/>
                  </a:lnTo>
                  <a:lnTo>
                    <a:pt x="24635" y="107949"/>
                  </a:lnTo>
                  <a:lnTo>
                    <a:pt x="30125" y="109219"/>
                  </a:lnTo>
                  <a:lnTo>
                    <a:pt x="32617" y="110489"/>
                  </a:lnTo>
                  <a:lnTo>
                    <a:pt x="37094" y="114299"/>
                  </a:lnTo>
                  <a:lnTo>
                    <a:pt x="38904" y="115569"/>
                  </a:lnTo>
                  <a:lnTo>
                    <a:pt x="41667" y="120649"/>
                  </a:lnTo>
                  <a:lnTo>
                    <a:pt x="42512" y="123189"/>
                  </a:lnTo>
                  <a:lnTo>
                    <a:pt x="42615" y="124459"/>
                  </a:lnTo>
                  <a:lnTo>
                    <a:pt x="42718" y="125729"/>
                  </a:lnTo>
                  <a:lnTo>
                    <a:pt x="55799" y="170179"/>
                  </a:lnTo>
                  <a:lnTo>
                    <a:pt x="81190" y="207009"/>
                  </a:lnTo>
                  <a:lnTo>
                    <a:pt x="115410" y="236219"/>
                  </a:lnTo>
                  <a:lnTo>
                    <a:pt x="154877" y="259079"/>
                  </a:lnTo>
                  <a:lnTo>
                    <a:pt x="196007" y="275589"/>
                  </a:lnTo>
                  <a:lnTo>
                    <a:pt x="240620" y="284479"/>
                  </a:lnTo>
                  <a:lnTo>
                    <a:pt x="440085" y="284479"/>
                  </a:lnTo>
                  <a:lnTo>
                    <a:pt x="405441" y="299719"/>
                  </a:lnTo>
                  <a:lnTo>
                    <a:pt x="369516" y="312419"/>
                  </a:lnTo>
                  <a:lnTo>
                    <a:pt x="328083" y="322579"/>
                  </a:lnTo>
                  <a:lnTo>
                    <a:pt x="282415" y="327659"/>
                  </a:lnTo>
                  <a:close/>
                </a:path>
                <a:path w="2618739" h="431800">
                  <a:moveTo>
                    <a:pt x="1767354" y="274319"/>
                  </a:moveTo>
                  <a:lnTo>
                    <a:pt x="1707806" y="274319"/>
                  </a:lnTo>
                  <a:lnTo>
                    <a:pt x="1736867" y="245109"/>
                  </a:lnTo>
                  <a:lnTo>
                    <a:pt x="1759208" y="209549"/>
                  </a:lnTo>
                  <a:lnTo>
                    <a:pt x="1767748" y="168909"/>
                  </a:lnTo>
                  <a:lnTo>
                    <a:pt x="1755405" y="125729"/>
                  </a:lnTo>
                  <a:lnTo>
                    <a:pt x="1731531" y="107949"/>
                  </a:lnTo>
                  <a:lnTo>
                    <a:pt x="1793972" y="107949"/>
                  </a:lnTo>
                  <a:lnTo>
                    <a:pt x="1808950" y="149859"/>
                  </a:lnTo>
                  <a:lnTo>
                    <a:pt x="1808861" y="154939"/>
                  </a:lnTo>
                  <a:lnTo>
                    <a:pt x="1808750" y="161289"/>
                  </a:lnTo>
                  <a:lnTo>
                    <a:pt x="1808661" y="166369"/>
                  </a:lnTo>
                  <a:lnTo>
                    <a:pt x="1808550" y="172719"/>
                  </a:lnTo>
                  <a:lnTo>
                    <a:pt x="1808461" y="177799"/>
                  </a:lnTo>
                  <a:lnTo>
                    <a:pt x="1808350" y="184149"/>
                  </a:lnTo>
                  <a:lnTo>
                    <a:pt x="1808239" y="190499"/>
                  </a:lnTo>
                  <a:lnTo>
                    <a:pt x="1808173" y="194309"/>
                  </a:lnTo>
                  <a:lnTo>
                    <a:pt x="1793300" y="236219"/>
                  </a:lnTo>
                  <a:lnTo>
                    <a:pt x="1767354" y="274319"/>
                  </a:lnTo>
                  <a:close/>
                </a:path>
                <a:path w="2618739" h="431800">
                  <a:moveTo>
                    <a:pt x="2522567" y="330199"/>
                  </a:moveTo>
                  <a:lnTo>
                    <a:pt x="2354963" y="330199"/>
                  </a:lnTo>
                  <a:lnTo>
                    <a:pt x="2396815" y="326389"/>
                  </a:lnTo>
                  <a:lnTo>
                    <a:pt x="2434160" y="320039"/>
                  </a:lnTo>
                  <a:lnTo>
                    <a:pt x="2504682" y="292099"/>
                  </a:lnTo>
                  <a:lnTo>
                    <a:pt x="2535903" y="269239"/>
                  </a:lnTo>
                  <a:lnTo>
                    <a:pt x="2577245" y="209549"/>
                  </a:lnTo>
                  <a:lnTo>
                    <a:pt x="2578269" y="207009"/>
                  </a:lnTo>
                  <a:lnTo>
                    <a:pt x="2579760" y="204469"/>
                  </a:lnTo>
                  <a:lnTo>
                    <a:pt x="2583678" y="200659"/>
                  </a:lnTo>
                  <a:lnTo>
                    <a:pt x="2585956" y="199389"/>
                  </a:lnTo>
                  <a:lnTo>
                    <a:pt x="2591146" y="196849"/>
                  </a:lnTo>
                  <a:lnTo>
                    <a:pt x="2593862" y="196849"/>
                  </a:lnTo>
                  <a:lnTo>
                    <a:pt x="2596699" y="195579"/>
                  </a:lnTo>
                  <a:lnTo>
                    <a:pt x="2599535" y="195579"/>
                  </a:lnTo>
                  <a:lnTo>
                    <a:pt x="2602276" y="196849"/>
                  </a:lnTo>
                  <a:lnTo>
                    <a:pt x="2604922" y="198119"/>
                  </a:lnTo>
                  <a:lnTo>
                    <a:pt x="2607564" y="198119"/>
                  </a:lnTo>
                  <a:lnTo>
                    <a:pt x="2609910" y="200659"/>
                  </a:lnTo>
                  <a:lnTo>
                    <a:pt x="2614011" y="204469"/>
                  </a:lnTo>
                  <a:lnTo>
                    <a:pt x="2615609" y="205739"/>
                  </a:lnTo>
                  <a:lnTo>
                    <a:pt x="2617903" y="212089"/>
                  </a:lnTo>
                  <a:lnTo>
                    <a:pt x="2618511" y="214629"/>
                  </a:lnTo>
                  <a:lnTo>
                    <a:pt x="2618580" y="217169"/>
                  </a:lnTo>
                  <a:lnTo>
                    <a:pt x="2618649" y="219709"/>
                  </a:lnTo>
                  <a:lnTo>
                    <a:pt x="2618175" y="222249"/>
                  </a:lnTo>
                  <a:lnTo>
                    <a:pt x="2617157" y="224789"/>
                  </a:lnTo>
                  <a:lnTo>
                    <a:pt x="2596182" y="264159"/>
                  </a:lnTo>
                  <a:lnTo>
                    <a:pt x="2566029" y="299719"/>
                  </a:lnTo>
                  <a:lnTo>
                    <a:pt x="2527863" y="327659"/>
                  </a:lnTo>
                  <a:lnTo>
                    <a:pt x="2522567" y="330199"/>
                  </a:lnTo>
                  <a:close/>
                </a:path>
                <a:path w="2618739" h="431800">
                  <a:moveTo>
                    <a:pt x="668608" y="359409"/>
                  </a:moveTo>
                  <a:lnTo>
                    <a:pt x="617806" y="355599"/>
                  </a:lnTo>
                  <a:lnTo>
                    <a:pt x="550774" y="340359"/>
                  </a:lnTo>
                  <a:lnTo>
                    <a:pt x="496600" y="316229"/>
                  </a:lnTo>
                  <a:lnTo>
                    <a:pt x="461905" y="289559"/>
                  </a:lnTo>
                  <a:lnTo>
                    <a:pt x="451734" y="279399"/>
                  </a:lnTo>
                  <a:lnTo>
                    <a:pt x="518804" y="279399"/>
                  </a:lnTo>
                  <a:lnTo>
                    <a:pt x="540488" y="290829"/>
                  </a:lnTo>
                  <a:lnTo>
                    <a:pt x="565047" y="300989"/>
                  </a:lnTo>
                  <a:lnTo>
                    <a:pt x="592662" y="307339"/>
                  </a:lnTo>
                  <a:lnTo>
                    <a:pt x="623516" y="313689"/>
                  </a:lnTo>
                  <a:lnTo>
                    <a:pt x="668216" y="317499"/>
                  </a:lnTo>
                  <a:lnTo>
                    <a:pt x="857007" y="317499"/>
                  </a:lnTo>
                  <a:lnTo>
                    <a:pt x="853043" y="320039"/>
                  </a:lnTo>
                  <a:lnTo>
                    <a:pt x="846980" y="322579"/>
                  </a:lnTo>
                  <a:lnTo>
                    <a:pt x="806947" y="340359"/>
                  </a:lnTo>
                  <a:lnTo>
                    <a:pt x="763596" y="351789"/>
                  </a:lnTo>
                  <a:lnTo>
                    <a:pt x="717344" y="358139"/>
                  </a:lnTo>
                  <a:lnTo>
                    <a:pt x="668608" y="359409"/>
                  </a:lnTo>
                  <a:close/>
                </a:path>
                <a:path w="2618739" h="431800">
                  <a:moveTo>
                    <a:pt x="1085708" y="394969"/>
                  </a:moveTo>
                  <a:lnTo>
                    <a:pt x="1038100" y="391159"/>
                  </a:lnTo>
                  <a:lnTo>
                    <a:pt x="992467" y="383539"/>
                  </a:lnTo>
                  <a:lnTo>
                    <a:pt x="949851" y="370839"/>
                  </a:lnTo>
                  <a:lnTo>
                    <a:pt x="903455" y="347979"/>
                  </a:lnTo>
                  <a:lnTo>
                    <a:pt x="864776" y="312419"/>
                  </a:lnTo>
                  <a:lnTo>
                    <a:pt x="927450" y="312419"/>
                  </a:lnTo>
                  <a:lnTo>
                    <a:pt x="929002" y="313689"/>
                  </a:lnTo>
                  <a:lnTo>
                    <a:pt x="945897" y="322579"/>
                  </a:lnTo>
                  <a:lnTo>
                    <a:pt x="964163" y="330199"/>
                  </a:lnTo>
                  <a:lnTo>
                    <a:pt x="1005896" y="342899"/>
                  </a:lnTo>
                  <a:lnTo>
                    <a:pt x="1051132" y="349249"/>
                  </a:lnTo>
                  <a:lnTo>
                    <a:pt x="1098513" y="351789"/>
                  </a:lnTo>
                  <a:lnTo>
                    <a:pt x="1286686" y="351789"/>
                  </a:lnTo>
                  <a:lnTo>
                    <a:pt x="1275059" y="358139"/>
                  </a:lnTo>
                  <a:lnTo>
                    <a:pt x="1229966" y="374649"/>
                  </a:lnTo>
                  <a:lnTo>
                    <a:pt x="1182682" y="386079"/>
                  </a:lnTo>
                  <a:lnTo>
                    <a:pt x="1134249" y="392429"/>
                  </a:lnTo>
                  <a:lnTo>
                    <a:pt x="1085708" y="394969"/>
                  </a:lnTo>
                  <a:close/>
                </a:path>
                <a:path w="2618739" h="431800">
                  <a:moveTo>
                    <a:pt x="1939097" y="431799"/>
                  </a:moveTo>
                  <a:lnTo>
                    <a:pt x="1872588" y="426719"/>
                  </a:lnTo>
                  <a:lnTo>
                    <a:pt x="1807634" y="411479"/>
                  </a:lnTo>
                  <a:lnTo>
                    <a:pt x="1751380" y="382269"/>
                  </a:lnTo>
                  <a:lnTo>
                    <a:pt x="1699291" y="334009"/>
                  </a:lnTo>
                  <a:lnTo>
                    <a:pt x="1760009" y="334009"/>
                  </a:lnTo>
                  <a:lnTo>
                    <a:pt x="1775747" y="346709"/>
                  </a:lnTo>
                  <a:lnTo>
                    <a:pt x="1798270" y="360679"/>
                  </a:lnTo>
                  <a:lnTo>
                    <a:pt x="1820095" y="369569"/>
                  </a:lnTo>
                  <a:lnTo>
                    <a:pt x="1876107" y="383539"/>
                  </a:lnTo>
                  <a:lnTo>
                    <a:pt x="1930480" y="388619"/>
                  </a:lnTo>
                  <a:lnTo>
                    <a:pt x="2116328" y="388619"/>
                  </a:lnTo>
                  <a:lnTo>
                    <a:pt x="2103879" y="394969"/>
                  </a:lnTo>
                  <a:lnTo>
                    <a:pt x="2064194" y="411479"/>
                  </a:lnTo>
                  <a:lnTo>
                    <a:pt x="2023502" y="422909"/>
                  </a:lnTo>
                  <a:lnTo>
                    <a:pt x="1981803" y="429259"/>
                  </a:lnTo>
                  <a:lnTo>
                    <a:pt x="1939097" y="431799"/>
                  </a:lnTo>
                  <a:close/>
                </a:path>
                <a:path w="2618739" h="431800">
                  <a:moveTo>
                    <a:pt x="1533335" y="389889"/>
                  </a:moveTo>
                  <a:lnTo>
                    <a:pt x="1481172" y="388619"/>
                  </a:lnTo>
                  <a:lnTo>
                    <a:pt x="1429204" y="380999"/>
                  </a:lnTo>
                  <a:lnTo>
                    <a:pt x="1378841" y="365759"/>
                  </a:lnTo>
                  <a:lnTo>
                    <a:pt x="1331496" y="344169"/>
                  </a:lnTo>
                  <a:lnTo>
                    <a:pt x="1321530" y="337819"/>
                  </a:lnTo>
                  <a:lnTo>
                    <a:pt x="1316919" y="335279"/>
                  </a:lnTo>
                  <a:lnTo>
                    <a:pt x="1426146" y="335279"/>
                  </a:lnTo>
                  <a:lnTo>
                    <a:pt x="1454491" y="342899"/>
                  </a:lnTo>
                  <a:lnTo>
                    <a:pt x="1507690" y="347979"/>
                  </a:lnTo>
                  <a:lnTo>
                    <a:pt x="1678741" y="347979"/>
                  </a:lnTo>
                  <a:lnTo>
                    <a:pt x="1676861" y="349249"/>
                  </a:lnTo>
                  <a:lnTo>
                    <a:pt x="1632591" y="369569"/>
                  </a:lnTo>
                  <a:lnTo>
                    <a:pt x="1584278" y="383539"/>
                  </a:lnTo>
                  <a:lnTo>
                    <a:pt x="1533335" y="389889"/>
                  </a:lnTo>
                  <a:close/>
                </a:path>
                <a:path w="2618739" h="431800">
                  <a:moveTo>
                    <a:pt x="2344073" y="372109"/>
                  </a:moveTo>
                  <a:lnTo>
                    <a:pt x="2306087" y="372109"/>
                  </a:lnTo>
                  <a:lnTo>
                    <a:pt x="2274799" y="369569"/>
                  </a:lnTo>
                  <a:lnTo>
                    <a:pt x="2242322" y="365759"/>
                  </a:lnTo>
                  <a:lnTo>
                    <a:pt x="2209662" y="358139"/>
                  </a:lnTo>
                  <a:lnTo>
                    <a:pt x="2177822" y="345439"/>
                  </a:lnTo>
                  <a:lnTo>
                    <a:pt x="2490794" y="345439"/>
                  </a:lnTo>
                  <a:lnTo>
                    <a:pt x="2482851" y="349249"/>
                  </a:lnTo>
                  <a:lnTo>
                    <a:pt x="2434964" y="363219"/>
                  </a:lnTo>
                  <a:lnTo>
                    <a:pt x="2387868" y="370839"/>
                  </a:lnTo>
                  <a:lnTo>
                    <a:pt x="2344073" y="372109"/>
                  </a:lnTo>
                  <a:close/>
                </a:path>
              </a:pathLst>
            </a:custGeom>
            <a:solidFill>
              <a:srgbClr val="6249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249295" y="2313710"/>
              <a:ext cx="2874645" cy="5629910"/>
            </a:xfrm>
            <a:custGeom>
              <a:avLst/>
              <a:gdLst/>
              <a:ahLst/>
              <a:cxnLst/>
              <a:rect l="l" t="t" r="r" b="b"/>
              <a:pathLst>
                <a:path w="2874645" h="5629909">
                  <a:moveTo>
                    <a:pt x="754265" y="5252732"/>
                  </a:moveTo>
                  <a:lnTo>
                    <a:pt x="685393" y="5248770"/>
                  </a:lnTo>
                  <a:lnTo>
                    <a:pt x="625894" y="5244185"/>
                  </a:lnTo>
                  <a:lnTo>
                    <a:pt x="575017" y="5238242"/>
                  </a:lnTo>
                  <a:lnTo>
                    <a:pt x="532066" y="5230241"/>
                  </a:lnTo>
                  <a:lnTo>
                    <a:pt x="466953" y="5205057"/>
                  </a:lnTo>
                  <a:lnTo>
                    <a:pt x="424751" y="5162829"/>
                  </a:lnTo>
                  <a:lnTo>
                    <a:pt x="399605" y="5097716"/>
                  </a:lnTo>
                  <a:lnTo>
                    <a:pt x="391617" y="5054752"/>
                  </a:lnTo>
                  <a:lnTo>
                    <a:pt x="385711" y="5003889"/>
                  </a:lnTo>
                  <a:lnTo>
                    <a:pt x="381152" y="4944376"/>
                  </a:lnTo>
                  <a:lnTo>
                    <a:pt x="377228" y="4875504"/>
                  </a:lnTo>
                  <a:lnTo>
                    <a:pt x="373265" y="4944376"/>
                  </a:lnTo>
                  <a:lnTo>
                    <a:pt x="368681" y="5003889"/>
                  </a:lnTo>
                  <a:lnTo>
                    <a:pt x="362750" y="5054752"/>
                  </a:lnTo>
                  <a:lnTo>
                    <a:pt x="354736" y="5097716"/>
                  </a:lnTo>
                  <a:lnTo>
                    <a:pt x="329565" y="5162829"/>
                  </a:lnTo>
                  <a:lnTo>
                    <a:pt x="287324" y="5205057"/>
                  </a:lnTo>
                  <a:lnTo>
                    <a:pt x="222211" y="5230241"/>
                  </a:lnTo>
                  <a:lnTo>
                    <a:pt x="179247" y="5238242"/>
                  </a:lnTo>
                  <a:lnTo>
                    <a:pt x="128384" y="5244185"/>
                  </a:lnTo>
                  <a:lnTo>
                    <a:pt x="68872" y="5248770"/>
                  </a:lnTo>
                  <a:lnTo>
                    <a:pt x="0" y="5252732"/>
                  </a:lnTo>
                  <a:lnTo>
                    <a:pt x="68872" y="5256657"/>
                  </a:lnTo>
                  <a:lnTo>
                    <a:pt x="128384" y="5261216"/>
                  </a:lnTo>
                  <a:lnTo>
                    <a:pt x="179247" y="5267122"/>
                  </a:lnTo>
                  <a:lnTo>
                    <a:pt x="222211" y="5275110"/>
                  </a:lnTo>
                  <a:lnTo>
                    <a:pt x="287324" y="5300243"/>
                  </a:lnTo>
                  <a:lnTo>
                    <a:pt x="329565" y="5342458"/>
                  </a:lnTo>
                  <a:lnTo>
                    <a:pt x="354736" y="5407571"/>
                  </a:lnTo>
                  <a:lnTo>
                    <a:pt x="362750" y="5450522"/>
                  </a:lnTo>
                  <a:lnTo>
                    <a:pt x="368681" y="5501398"/>
                  </a:lnTo>
                  <a:lnTo>
                    <a:pt x="373265" y="5560898"/>
                  </a:lnTo>
                  <a:lnTo>
                    <a:pt x="377228" y="5629770"/>
                  </a:lnTo>
                  <a:lnTo>
                    <a:pt x="381152" y="5560898"/>
                  </a:lnTo>
                  <a:lnTo>
                    <a:pt x="385711" y="5501398"/>
                  </a:lnTo>
                  <a:lnTo>
                    <a:pt x="391617" y="5450522"/>
                  </a:lnTo>
                  <a:lnTo>
                    <a:pt x="399605" y="5407571"/>
                  </a:lnTo>
                  <a:lnTo>
                    <a:pt x="424751" y="5342458"/>
                  </a:lnTo>
                  <a:lnTo>
                    <a:pt x="466953" y="5300243"/>
                  </a:lnTo>
                  <a:lnTo>
                    <a:pt x="532066" y="5275110"/>
                  </a:lnTo>
                  <a:lnTo>
                    <a:pt x="575017" y="5267122"/>
                  </a:lnTo>
                  <a:lnTo>
                    <a:pt x="625894" y="5261216"/>
                  </a:lnTo>
                  <a:lnTo>
                    <a:pt x="685393" y="5256657"/>
                  </a:lnTo>
                  <a:lnTo>
                    <a:pt x="754265" y="5252732"/>
                  </a:lnTo>
                  <a:close/>
                </a:path>
                <a:path w="2874645" h="5629909">
                  <a:moveTo>
                    <a:pt x="2874543" y="377228"/>
                  </a:moveTo>
                  <a:lnTo>
                    <a:pt x="2805671" y="373265"/>
                  </a:lnTo>
                  <a:lnTo>
                    <a:pt x="2746171" y="368681"/>
                  </a:lnTo>
                  <a:lnTo>
                    <a:pt x="2695295" y="362750"/>
                  </a:lnTo>
                  <a:lnTo>
                    <a:pt x="2652344" y="354736"/>
                  </a:lnTo>
                  <a:lnTo>
                    <a:pt x="2587231" y="329565"/>
                  </a:lnTo>
                  <a:lnTo>
                    <a:pt x="2545029" y="287324"/>
                  </a:lnTo>
                  <a:lnTo>
                    <a:pt x="2519883" y="222211"/>
                  </a:lnTo>
                  <a:lnTo>
                    <a:pt x="2511895" y="179247"/>
                  </a:lnTo>
                  <a:lnTo>
                    <a:pt x="2505989" y="128384"/>
                  </a:lnTo>
                  <a:lnTo>
                    <a:pt x="2501430" y="68872"/>
                  </a:lnTo>
                  <a:lnTo>
                    <a:pt x="2497505" y="0"/>
                  </a:lnTo>
                  <a:lnTo>
                    <a:pt x="2493543" y="68872"/>
                  </a:lnTo>
                  <a:lnTo>
                    <a:pt x="2488958" y="128384"/>
                  </a:lnTo>
                  <a:lnTo>
                    <a:pt x="2483027" y="179247"/>
                  </a:lnTo>
                  <a:lnTo>
                    <a:pt x="2475014" y="222211"/>
                  </a:lnTo>
                  <a:lnTo>
                    <a:pt x="2449842" y="287324"/>
                  </a:lnTo>
                  <a:lnTo>
                    <a:pt x="2407602" y="329565"/>
                  </a:lnTo>
                  <a:lnTo>
                    <a:pt x="2342489" y="354736"/>
                  </a:lnTo>
                  <a:lnTo>
                    <a:pt x="2299525" y="362750"/>
                  </a:lnTo>
                  <a:lnTo>
                    <a:pt x="2248662" y="368681"/>
                  </a:lnTo>
                  <a:lnTo>
                    <a:pt x="2189149" y="373265"/>
                  </a:lnTo>
                  <a:lnTo>
                    <a:pt x="2120277" y="377228"/>
                  </a:lnTo>
                  <a:lnTo>
                    <a:pt x="2189149" y="381152"/>
                  </a:lnTo>
                  <a:lnTo>
                    <a:pt x="2248662" y="385711"/>
                  </a:lnTo>
                  <a:lnTo>
                    <a:pt x="2299525" y="391617"/>
                  </a:lnTo>
                  <a:lnTo>
                    <a:pt x="2342489" y="399605"/>
                  </a:lnTo>
                  <a:lnTo>
                    <a:pt x="2407602" y="424751"/>
                  </a:lnTo>
                  <a:lnTo>
                    <a:pt x="2449842" y="466953"/>
                  </a:lnTo>
                  <a:lnTo>
                    <a:pt x="2475014" y="532066"/>
                  </a:lnTo>
                  <a:lnTo>
                    <a:pt x="2483027" y="575017"/>
                  </a:lnTo>
                  <a:lnTo>
                    <a:pt x="2488958" y="625894"/>
                  </a:lnTo>
                  <a:lnTo>
                    <a:pt x="2493543" y="685393"/>
                  </a:lnTo>
                  <a:lnTo>
                    <a:pt x="2497505" y="754265"/>
                  </a:lnTo>
                  <a:lnTo>
                    <a:pt x="2501430" y="685393"/>
                  </a:lnTo>
                  <a:lnTo>
                    <a:pt x="2505989" y="625894"/>
                  </a:lnTo>
                  <a:lnTo>
                    <a:pt x="2511895" y="575017"/>
                  </a:lnTo>
                  <a:lnTo>
                    <a:pt x="2519883" y="532066"/>
                  </a:lnTo>
                  <a:lnTo>
                    <a:pt x="2545029" y="466953"/>
                  </a:lnTo>
                  <a:lnTo>
                    <a:pt x="2587231" y="424751"/>
                  </a:lnTo>
                  <a:lnTo>
                    <a:pt x="2652344" y="399605"/>
                  </a:lnTo>
                  <a:lnTo>
                    <a:pt x="2695295" y="391617"/>
                  </a:lnTo>
                  <a:lnTo>
                    <a:pt x="2746171" y="385711"/>
                  </a:lnTo>
                  <a:lnTo>
                    <a:pt x="2805671" y="381152"/>
                  </a:lnTo>
                  <a:lnTo>
                    <a:pt x="2874543" y="377228"/>
                  </a:lnTo>
                  <a:close/>
                </a:path>
              </a:pathLst>
            </a:custGeom>
            <a:solidFill>
              <a:srgbClr val="372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647890" y="3198238"/>
              <a:ext cx="1057275" cy="209550"/>
            </a:xfrm>
            <a:custGeom>
              <a:avLst/>
              <a:gdLst/>
              <a:ahLst/>
              <a:cxnLst/>
              <a:rect l="l" t="t" r="r" b="b"/>
              <a:pathLst>
                <a:path w="1057275" h="209550">
                  <a:moveTo>
                    <a:pt x="121233" y="208974"/>
                  </a:moveTo>
                  <a:lnTo>
                    <a:pt x="90811" y="208974"/>
                  </a:lnTo>
                  <a:lnTo>
                    <a:pt x="64753" y="203713"/>
                  </a:lnTo>
                  <a:lnTo>
                    <a:pt x="31053" y="180992"/>
                  </a:lnTo>
                  <a:lnTo>
                    <a:pt x="8331" y="147291"/>
                  </a:lnTo>
                  <a:lnTo>
                    <a:pt x="0" y="106022"/>
                  </a:lnTo>
                  <a:lnTo>
                    <a:pt x="8331" y="64753"/>
                  </a:lnTo>
                  <a:lnTo>
                    <a:pt x="31053" y="31053"/>
                  </a:lnTo>
                  <a:lnTo>
                    <a:pt x="64753" y="8331"/>
                  </a:lnTo>
                  <a:lnTo>
                    <a:pt x="106022" y="0"/>
                  </a:lnTo>
                  <a:lnTo>
                    <a:pt x="147291" y="8331"/>
                  </a:lnTo>
                  <a:lnTo>
                    <a:pt x="180992" y="31053"/>
                  </a:lnTo>
                  <a:lnTo>
                    <a:pt x="203713" y="64753"/>
                  </a:lnTo>
                  <a:lnTo>
                    <a:pt x="212045" y="106022"/>
                  </a:lnTo>
                  <a:lnTo>
                    <a:pt x="203713" y="147291"/>
                  </a:lnTo>
                  <a:lnTo>
                    <a:pt x="180992" y="180992"/>
                  </a:lnTo>
                  <a:lnTo>
                    <a:pt x="147291" y="203713"/>
                  </a:lnTo>
                  <a:lnTo>
                    <a:pt x="121233" y="208974"/>
                  </a:lnTo>
                  <a:close/>
                </a:path>
                <a:path w="1057275" h="209550">
                  <a:moveTo>
                    <a:pt x="543855" y="208974"/>
                  </a:moveTo>
                  <a:lnTo>
                    <a:pt x="513433" y="208974"/>
                  </a:lnTo>
                  <a:lnTo>
                    <a:pt x="487375" y="203713"/>
                  </a:lnTo>
                  <a:lnTo>
                    <a:pt x="453675" y="180992"/>
                  </a:lnTo>
                  <a:lnTo>
                    <a:pt x="430953" y="147291"/>
                  </a:lnTo>
                  <a:lnTo>
                    <a:pt x="422621" y="106022"/>
                  </a:lnTo>
                  <a:lnTo>
                    <a:pt x="430953" y="64753"/>
                  </a:lnTo>
                  <a:lnTo>
                    <a:pt x="453675" y="31053"/>
                  </a:lnTo>
                  <a:lnTo>
                    <a:pt x="487375" y="8331"/>
                  </a:lnTo>
                  <a:lnTo>
                    <a:pt x="528644" y="0"/>
                  </a:lnTo>
                  <a:lnTo>
                    <a:pt x="569913" y="8331"/>
                  </a:lnTo>
                  <a:lnTo>
                    <a:pt x="603614" y="31053"/>
                  </a:lnTo>
                  <a:lnTo>
                    <a:pt x="626335" y="64753"/>
                  </a:lnTo>
                  <a:lnTo>
                    <a:pt x="634667" y="106022"/>
                  </a:lnTo>
                  <a:lnTo>
                    <a:pt x="626335" y="147291"/>
                  </a:lnTo>
                  <a:lnTo>
                    <a:pt x="603614" y="180992"/>
                  </a:lnTo>
                  <a:lnTo>
                    <a:pt x="569913" y="203713"/>
                  </a:lnTo>
                  <a:lnTo>
                    <a:pt x="543855" y="208974"/>
                  </a:lnTo>
                  <a:close/>
                </a:path>
                <a:path w="1057275" h="209550">
                  <a:moveTo>
                    <a:pt x="966022" y="208974"/>
                  </a:moveTo>
                  <a:lnTo>
                    <a:pt x="935600" y="208974"/>
                  </a:lnTo>
                  <a:lnTo>
                    <a:pt x="909542" y="203713"/>
                  </a:lnTo>
                  <a:lnTo>
                    <a:pt x="875841" y="180992"/>
                  </a:lnTo>
                  <a:lnTo>
                    <a:pt x="853120" y="147291"/>
                  </a:lnTo>
                  <a:lnTo>
                    <a:pt x="844788" y="106022"/>
                  </a:lnTo>
                  <a:lnTo>
                    <a:pt x="853120" y="64753"/>
                  </a:lnTo>
                  <a:lnTo>
                    <a:pt x="875841" y="31053"/>
                  </a:lnTo>
                  <a:lnTo>
                    <a:pt x="909542" y="8331"/>
                  </a:lnTo>
                  <a:lnTo>
                    <a:pt x="950811" y="0"/>
                  </a:lnTo>
                  <a:lnTo>
                    <a:pt x="992080" y="8331"/>
                  </a:lnTo>
                  <a:lnTo>
                    <a:pt x="1025780" y="31053"/>
                  </a:lnTo>
                  <a:lnTo>
                    <a:pt x="1048502" y="64753"/>
                  </a:lnTo>
                  <a:lnTo>
                    <a:pt x="1056834" y="106022"/>
                  </a:lnTo>
                  <a:lnTo>
                    <a:pt x="1048502" y="147291"/>
                  </a:lnTo>
                  <a:lnTo>
                    <a:pt x="1025780" y="180992"/>
                  </a:lnTo>
                  <a:lnTo>
                    <a:pt x="992080" y="203713"/>
                  </a:lnTo>
                  <a:lnTo>
                    <a:pt x="966022" y="208974"/>
                  </a:lnTo>
                  <a:close/>
                </a:path>
              </a:pathLst>
            </a:custGeom>
            <a:solidFill>
              <a:srgbClr val="59402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4173411" y="8411605"/>
            <a:ext cx="10421620" cy="7893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130425" marR="5080" indent="-2118360">
              <a:lnSpc>
                <a:spcPct val="114999"/>
              </a:lnSpc>
              <a:spcBef>
                <a:spcPts val="90"/>
              </a:spcBef>
              <a:tabLst>
                <a:tab pos="2130425" algn="l"/>
              </a:tabLst>
            </a:pPr>
            <a:r>
              <a:rPr dirty="0" baseline="2525" sz="3300" spc="187" b="1">
                <a:solidFill>
                  <a:srgbClr val="FFFFFF"/>
                </a:solidFill>
                <a:latin typeface="Trebuchet MS"/>
                <a:cs typeface="Trebuchet MS"/>
              </a:rPr>
              <a:t>Presented</a:t>
            </a:r>
            <a:r>
              <a:rPr dirty="0" baseline="2525" sz="3300" spc="-277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baseline="2525" sz="3300" spc="179" b="1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baseline="2525" sz="3300" spc="-675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dirty="0" sz="2200" spc="12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150" spc="150" b="1">
                <a:solidFill>
                  <a:srgbClr val="372F2D"/>
                </a:solidFill>
                <a:latin typeface="Trebuchet MS"/>
                <a:cs typeface="Trebuchet MS"/>
              </a:rPr>
              <a:t>Gauri</a:t>
            </a:r>
            <a:r>
              <a:rPr dirty="0" sz="2150" spc="-175" b="1">
                <a:solidFill>
                  <a:srgbClr val="372F2D"/>
                </a:solidFill>
                <a:latin typeface="Trebuchet MS"/>
                <a:cs typeface="Trebuchet MS"/>
              </a:rPr>
              <a:t> </a:t>
            </a:r>
            <a:r>
              <a:rPr dirty="0" sz="2150" spc="120" b="1">
                <a:solidFill>
                  <a:srgbClr val="372F2D"/>
                </a:solidFill>
                <a:latin typeface="Trebuchet MS"/>
                <a:cs typeface="Trebuchet MS"/>
              </a:rPr>
              <a:t>Mehrotra,</a:t>
            </a:r>
            <a:r>
              <a:rPr dirty="0" sz="2150" spc="-170" b="1">
                <a:solidFill>
                  <a:srgbClr val="372F2D"/>
                </a:solidFill>
                <a:latin typeface="Trebuchet MS"/>
                <a:cs typeface="Trebuchet MS"/>
              </a:rPr>
              <a:t> </a:t>
            </a:r>
            <a:r>
              <a:rPr dirty="0" sz="2150" spc="135" b="1">
                <a:solidFill>
                  <a:srgbClr val="372F2D"/>
                </a:solidFill>
                <a:latin typeface="Trebuchet MS"/>
                <a:cs typeface="Trebuchet MS"/>
              </a:rPr>
              <a:t>Milind</a:t>
            </a:r>
            <a:r>
              <a:rPr dirty="0" sz="2150" spc="-170" b="1">
                <a:solidFill>
                  <a:srgbClr val="372F2D"/>
                </a:solidFill>
                <a:latin typeface="Trebuchet MS"/>
                <a:cs typeface="Trebuchet MS"/>
              </a:rPr>
              <a:t> </a:t>
            </a:r>
            <a:r>
              <a:rPr dirty="0" sz="2150" spc="155" b="1">
                <a:solidFill>
                  <a:srgbClr val="372F2D"/>
                </a:solidFill>
                <a:latin typeface="Trebuchet MS"/>
                <a:cs typeface="Trebuchet MS"/>
              </a:rPr>
              <a:t>Bansal,</a:t>
            </a:r>
            <a:r>
              <a:rPr dirty="0" sz="2150" spc="-170" b="1">
                <a:solidFill>
                  <a:srgbClr val="372F2D"/>
                </a:solidFill>
                <a:latin typeface="Trebuchet MS"/>
                <a:cs typeface="Trebuchet MS"/>
              </a:rPr>
              <a:t> </a:t>
            </a:r>
            <a:r>
              <a:rPr dirty="0" sz="2150" spc="280" b="1">
                <a:solidFill>
                  <a:srgbClr val="372F2D"/>
                </a:solidFill>
                <a:latin typeface="Trebuchet MS"/>
                <a:cs typeface="Trebuchet MS"/>
              </a:rPr>
              <a:t>Sambhav</a:t>
            </a:r>
            <a:r>
              <a:rPr dirty="0" sz="2150" spc="-170" b="1">
                <a:solidFill>
                  <a:srgbClr val="372F2D"/>
                </a:solidFill>
                <a:latin typeface="Trebuchet MS"/>
                <a:cs typeface="Trebuchet MS"/>
              </a:rPr>
              <a:t> </a:t>
            </a:r>
            <a:r>
              <a:rPr dirty="0" sz="2150" spc="165" b="1">
                <a:solidFill>
                  <a:srgbClr val="372F2D"/>
                </a:solidFill>
                <a:latin typeface="Trebuchet MS"/>
                <a:cs typeface="Trebuchet MS"/>
              </a:rPr>
              <a:t>Kumar,</a:t>
            </a:r>
            <a:r>
              <a:rPr dirty="0" sz="2150" spc="-170" b="1">
                <a:solidFill>
                  <a:srgbClr val="372F2D"/>
                </a:solidFill>
                <a:latin typeface="Trebuchet MS"/>
                <a:cs typeface="Trebuchet MS"/>
              </a:rPr>
              <a:t> </a:t>
            </a:r>
            <a:r>
              <a:rPr dirty="0" sz="2150" spc="155" b="1">
                <a:solidFill>
                  <a:srgbClr val="372F2D"/>
                </a:solidFill>
                <a:latin typeface="Trebuchet MS"/>
                <a:cs typeface="Trebuchet MS"/>
              </a:rPr>
              <a:t>Abhishek </a:t>
            </a:r>
            <a:r>
              <a:rPr dirty="0" sz="2150" spc="160" b="1">
                <a:solidFill>
                  <a:srgbClr val="372F2D"/>
                </a:solidFill>
                <a:latin typeface="Trebuchet MS"/>
                <a:cs typeface="Trebuchet MS"/>
              </a:rPr>
              <a:t>Verma,</a:t>
            </a:r>
            <a:r>
              <a:rPr dirty="0" sz="2150" spc="-175" b="1">
                <a:solidFill>
                  <a:srgbClr val="372F2D"/>
                </a:solidFill>
                <a:latin typeface="Trebuchet MS"/>
                <a:cs typeface="Trebuchet MS"/>
              </a:rPr>
              <a:t> </a:t>
            </a:r>
            <a:r>
              <a:rPr dirty="0" sz="2150" spc="175" b="1">
                <a:solidFill>
                  <a:srgbClr val="372F2D"/>
                </a:solidFill>
                <a:latin typeface="Trebuchet MS"/>
                <a:cs typeface="Trebuchet MS"/>
              </a:rPr>
              <a:t>Abhishek</a:t>
            </a:r>
            <a:r>
              <a:rPr dirty="0" sz="2150" spc="-170" b="1">
                <a:solidFill>
                  <a:srgbClr val="372F2D"/>
                </a:solidFill>
                <a:latin typeface="Trebuchet MS"/>
                <a:cs typeface="Trebuchet MS"/>
              </a:rPr>
              <a:t> </a:t>
            </a:r>
            <a:r>
              <a:rPr dirty="0" sz="2150" spc="229" b="1">
                <a:solidFill>
                  <a:srgbClr val="372F2D"/>
                </a:solidFill>
                <a:latin typeface="Trebuchet MS"/>
                <a:cs typeface="Trebuchet MS"/>
              </a:rPr>
              <a:t>Kumar</a:t>
            </a:r>
            <a:r>
              <a:rPr dirty="0" sz="2150" spc="-170" b="1">
                <a:solidFill>
                  <a:srgbClr val="372F2D"/>
                </a:solidFill>
                <a:latin typeface="Trebuchet MS"/>
                <a:cs typeface="Trebuchet MS"/>
              </a:rPr>
              <a:t> </a:t>
            </a:r>
            <a:r>
              <a:rPr dirty="0" sz="2150" spc="60" b="1">
                <a:solidFill>
                  <a:srgbClr val="372F2D"/>
                </a:solidFill>
                <a:latin typeface="Trebuchet MS"/>
                <a:cs typeface="Trebuchet MS"/>
              </a:rPr>
              <a:t>Patel,</a:t>
            </a:r>
            <a:r>
              <a:rPr dirty="0" sz="2150" spc="-170" b="1">
                <a:solidFill>
                  <a:srgbClr val="372F2D"/>
                </a:solidFill>
                <a:latin typeface="Trebuchet MS"/>
                <a:cs typeface="Trebuchet MS"/>
              </a:rPr>
              <a:t> </a:t>
            </a:r>
            <a:r>
              <a:rPr dirty="0" sz="2150" spc="204" b="1">
                <a:solidFill>
                  <a:srgbClr val="372F2D"/>
                </a:solidFill>
                <a:latin typeface="Trebuchet MS"/>
                <a:cs typeface="Trebuchet MS"/>
              </a:rPr>
              <a:t>Himank</a:t>
            </a:r>
            <a:r>
              <a:rPr dirty="0" sz="2150" spc="-170" b="1">
                <a:solidFill>
                  <a:srgbClr val="372F2D"/>
                </a:solidFill>
                <a:latin typeface="Trebuchet MS"/>
                <a:cs typeface="Trebuchet MS"/>
              </a:rPr>
              <a:t> </a:t>
            </a:r>
            <a:r>
              <a:rPr dirty="0" sz="2150" spc="180" b="1">
                <a:solidFill>
                  <a:srgbClr val="372F2D"/>
                </a:solidFill>
                <a:latin typeface="Trebuchet MS"/>
                <a:cs typeface="Trebuchet MS"/>
              </a:rPr>
              <a:t>Kaushik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635190" y="4008442"/>
            <a:ext cx="6373495" cy="223266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2400" spc="-20" i="1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400" spc="-3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i="1">
                <a:solidFill>
                  <a:srgbClr val="FFFFFF"/>
                </a:solidFill>
                <a:latin typeface="Verdana"/>
                <a:cs typeface="Verdana"/>
              </a:rPr>
              <a:t>Geography</a:t>
            </a:r>
            <a:r>
              <a:rPr dirty="0" sz="2400" spc="-3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i="1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400" spc="-3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Verdana"/>
                <a:cs typeface="Verdana"/>
              </a:rPr>
              <a:t>Privatisation:</a:t>
            </a:r>
            <a:endParaRPr sz="2400">
              <a:latin typeface="Verdana"/>
              <a:cs typeface="Verdana"/>
            </a:endParaRPr>
          </a:p>
          <a:p>
            <a:pPr marL="12700" marR="5080">
              <a:lnSpc>
                <a:spcPts val="4230"/>
              </a:lnSpc>
              <a:spcBef>
                <a:spcPts val="1490"/>
              </a:spcBef>
            </a:pPr>
            <a:r>
              <a:rPr dirty="0" sz="4350" spc="-30" b="1">
                <a:solidFill>
                  <a:srgbClr val="FFFFFF"/>
                </a:solidFill>
                <a:latin typeface="Arial"/>
                <a:cs typeface="Arial"/>
              </a:rPr>
              <a:t>Analysing</a:t>
            </a:r>
            <a:r>
              <a:rPr dirty="0" sz="4350" spc="-2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50" spc="90" b="1">
                <a:solidFill>
                  <a:srgbClr val="FFFFFF"/>
                </a:solidFill>
                <a:latin typeface="Arial"/>
                <a:cs typeface="Arial"/>
              </a:rPr>
              <a:t>Institutional </a:t>
            </a:r>
            <a:r>
              <a:rPr dirty="0" sz="4350" spc="150" b="1">
                <a:solidFill>
                  <a:srgbClr val="FFFFFF"/>
                </a:solidFill>
                <a:latin typeface="Arial"/>
                <a:cs typeface="Arial"/>
              </a:rPr>
              <a:t>Concentration</a:t>
            </a:r>
            <a:r>
              <a:rPr dirty="0" sz="4350" spc="-229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50" spc="-16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4350" spc="-2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50" spc="-10" b="1">
                <a:solidFill>
                  <a:srgbClr val="FFFFFF"/>
                </a:solidFill>
                <a:latin typeface="Arial"/>
                <a:cs typeface="Arial"/>
              </a:rPr>
              <a:t>Indian </a:t>
            </a:r>
            <a:r>
              <a:rPr dirty="0" sz="4350" spc="80" b="1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dirty="0" sz="4350" spc="-2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50" spc="-10" b="1">
                <a:solidFill>
                  <a:srgbClr val="FFFFFF"/>
                </a:solidFill>
                <a:latin typeface="Arial"/>
                <a:cs typeface="Arial"/>
              </a:rPr>
              <a:t>Education</a:t>
            </a:r>
            <a:endParaRPr sz="435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545868" y="1133227"/>
            <a:ext cx="6224905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b="0">
                <a:solidFill>
                  <a:srgbClr val="FFFFFF"/>
                </a:solidFill>
                <a:latin typeface="Lucida Sans Unicode"/>
                <a:cs typeface="Lucida Sans Unicode"/>
              </a:rPr>
              <a:t>Newton</a:t>
            </a:r>
            <a:r>
              <a:rPr dirty="0" sz="2400" spc="-70" b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60" b="0">
                <a:solidFill>
                  <a:srgbClr val="FFFFFF"/>
                </a:solidFill>
                <a:latin typeface="Lucida Sans Unicode"/>
                <a:cs typeface="Lucida Sans Unicode"/>
              </a:rPr>
              <a:t>School</a:t>
            </a:r>
            <a:r>
              <a:rPr dirty="0" sz="2400" spc="-70" b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b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400" spc="-70" b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45" b="0">
                <a:solidFill>
                  <a:srgbClr val="FFFFFF"/>
                </a:solidFill>
                <a:latin typeface="Lucida Sans Unicode"/>
                <a:cs typeface="Lucida Sans Unicode"/>
              </a:rPr>
              <a:t>Technology</a:t>
            </a:r>
            <a:r>
              <a:rPr dirty="0" sz="2400" spc="-70" b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15" b="0">
                <a:solidFill>
                  <a:srgbClr val="FFFFFF"/>
                </a:solidFill>
                <a:latin typeface="Lucida Sans Unicode"/>
                <a:cs typeface="Lucida Sans Unicode"/>
              </a:rPr>
              <a:t>|</a:t>
            </a:r>
            <a:r>
              <a:rPr dirty="0" sz="2400" spc="-65" b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05" b="0">
                <a:solidFill>
                  <a:srgbClr val="FFFFFF"/>
                </a:solidFill>
                <a:latin typeface="Lucida Sans Unicode"/>
                <a:cs typeface="Lucida Sans Unicode"/>
              </a:rPr>
              <a:t>Team</a:t>
            </a:r>
            <a:r>
              <a:rPr dirty="0" sz="2400" spc="-70" b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b="0">
                <a:solidFill>
                  <a:srgbClr val="FFFFFF"/>
                </a:solidFill>
                <a:latin typeface="Lucida Sans Unicode"/>
                <a:cs typeface="Lucida Sans Unicode"/>
              </a:rPr>
              <a:t>G-</a:t>
            </a:r>
            <a:r>
              <a:rPr dirty="0" sz="2400" spc="-865" b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dirty="0" sz="2400" spc="75" b="0">
                <a:solidFill>
                  <a:srgbClr val="FFFFFF"/>
                </a:solidFill>
                <a:latin typeface="Lucida Sans Unicode"/>
                <a:cs typeface="Lucida Sans Unicode"/>
              </a:rPr>
              <a:t> (Section-D)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626806" y="725071"/>
              <a:ext cx="17030700" cy="8836025"/>
            </a:xfrm>
            <a:custGeom>
              <a:avLst/>
              <a:gdLst/>
              <a:ahLst/>
              <a:cxnLst/>
              <a:rect l="l" t="t" r="r" b="b"/>
              <a:pathLst>
                <a:path w="17030700" h="8836025">
                  <a:moveTo>
                    <a:pt x="1905058" y="85724"/>
                  </a:moveTo>
                  <a:lnTo>
                    <a:pt x="1390708" y="85724"/>
                  </a:lnTo>
                  <a:lnTo>
                    <a:pt x="1390708" y="0"/>
                  </a:lnTo>
                  <a:lnTo>
                    <a:pt x="1905058" y="0"/>
                  </a:lnTo>
                  <a:lnTo>
                    <a:pt x="1905058" y="85724"/>
                  </a:lnTo>
                  <a:close/>
                </a:path>
                <a:path w="17030700" h="8836025">
                  <a:moveTo>
                    <a:pt x="2505133" y="85724"/>
                  </a:moveTo>
                  <a:lnTo>
                    <a:pt x="1990783" y="85724"/>
                  </a:lnTo>
                  <a:lnTo>
                    <a:pt x="1990783" y="0"/>
                  </a:lnTo>
                  <a:lnTo>
                    <a:pt x="2505133" y="0"/>
                  </a:lnTo>
                  <a:lnTo>
                    <a:pt x="2505133" y="85724"/>
                  </a:lnTo>
                  <a:close/>
                </a:path>
                <a:path w="17030700" h="8836025">
                  <a:moveTo>
                    <a:pt x="3105208" y="85724"/>
                  </a:moveTo>
                  <a:lnTo>
                    <a:pt x="2590858" y="85724"/>
                  </a:lnTo>
                  <a:lnTo>
                    <a:pt x="2590858" y="0"/>
                  </a:lnTo>
                  <a:lnTo>
                    <a:pt x="3105208" y="0"/>
                  </a:lnTo>
                  <a:lnTo>
                    <a:pt x="3105208" y="85724"/>
                  </a:lnTo>
                  <a:close/>
                </a:path>
                <a:path w="17030700" h="8836025">
                  <a:moveTo>
                    <a:pt x="3705283" y="85724"/>
                  </a:moveTo>
                  <a:lnTo>
                    <a:pt x="3190933" y="85724"/>
                  </a:lnTo>
                  <a:lnTo>
                    <a:pt x="3190933" y="0"/>
                  </a:lnTo>
                  <a:lnTo>
                    <a:pt x="3705283" y="0"/>
                  </a:lnTo>
                  <a:lnTo>
                    <a:pt x="3705283" y="85724"/>
                  </a:lnTo>
                  <a:close/>
                </a:path>
                <a:path w="17030700" h="8836025">
                  <a:moveTo>
                    <a:pt x="4305358" y="85724"/>
                  </a:moveTo>
                  <a:lnTo>
                    <a:pt x="3791008" y="85724"/>
                  </a:lnTo>
                  <a:lnTo>
                    <a:pt x="3791008" y="0"/>
                  </a:lnTo>
                  <a:lnTo>
                    <a:pt x="4305358" y="0"/>
                  </a:lnTo>
                  <a:lnTo>
                    <a:pt x="4305358" y="85724"/>
                  </a:lnTo>
                  <a:close/>
                </a:path>
                <a:path w="17030700" h="8836025">
                  <a:moveTo>
                    <a:pt x="4905433" y="85724"/>
                  </a:moveTo>
                  <a:lnTo>
                    <a:pt x="4391083" y="85724"/>
                  </a:lnTo>
                  <a:lnTo>
                    <a:pt x="4391083" y="0"/>
                  </a:lnTo>
                  <a:lnTo>
                    <a:pt x="4905433" y="0"/>
                  </a:lnTo>
                  <a:lnTo>
                    <a:pt x="4905433" y="85724"/>
                  </a:lnTo>
                  <a:close/>
                </a:path>
                <a:path w="17030700" h="8836025">
                  <a:moveTo>
                    <a:pt x="5505508" y="85724"/>
                  </a:moveTo>
                  <a:lnTo>
                    <a:pt x="4991158" y="85724"/>
                  </a:lnTo>
                  <a:lnTo>
                    <a:pt x="4991158" y="0"/>
                  </a:lnTo>
                  <a:lnTo>
                    <a:pt x="5505508" y="0"/>
                  </a:lnTo>
                  <a:lnTo>
                    <a:pt x="5505508" y="85724"/>
                  </a:lnTo>
                  <a:close/>
                </a:path>
                <a:path w="17030700" h="8836025">
                  <a:moveTo>
                    <a:pt x="6105583" y="85724"/>
                  </a:moveTo>
                  <a:lnTo>
                    <a:pt x="5591233" y="85724"/>
                  </a:lnTo>
                  <a:lnTo>
                    <a:pt x="5591233" y="0"/>
                  </a:lnTo>
                  <a:lnTo>
                    <a:pt x="6105583" y="0"/>
                  </a:lnTo>
                  <a:lnTo>
                    <a:pt x="6105583" y="85724"/>
                  </a:lnTo>
                  <a:close/>
                </a:path>
                <a:path w="17030700" h="8836025">
                  <a:moveTo>
                    <a:pt x="6705658" y="85724"/>
                  </a:moveTo>
                  <a:lnTo>
                    <a:pt x="6191308" y="85724"/>
                  </a:lnTo>
                  <a:lnTo>
                    <a:pt x="6191308" y="0"/>
                  </a:lnTo>
                  <a:lnTo>
                    <a:pt x="6705658" y="0"/>
                  </a:lnTo>
                  <a:lnTo>
                    <a:pt x="6705658" y="85724"/>
                  </a:lnTo>
                  <a:close/>
                </a:path>
                <a:path w="17030700" h="8836025">
                  <a:moveTo>
                    <a:pt x="7305733" y="85724"/>
                  </a:moveTo>
                  <a:lnTo>
                    <a:pt x="6791383" y="85724"/>
                  </a:lnTo>
                  <a:lnTo>
                    <a:pt x="6791383" y="0"/>
                  </a:lnTo>
                  <a:lnTo>
                    <a:pt x="7305733" y="0"/>
                  </a:lnTo>
                  <a:lnTo>
                    <a:pt x="7305733" y="85724"/>
                  </a:lnTo>
                  <a:close/>
                </a:path>
                <a:path w="17030700" h="8836025">
                  <a:moveTo>
                    <a:pt x="7905808" y="85724"/>
                  </a:moveTo>
                  <a:lnTo>
                    <a:pt x="7391458" y="85724"/>
                  </a:lnTo>
                  <a:lnTo>
                    <a:pt x="7391458" y="0"/>
                  </a:lnTo>
                  <a:lnTo>
                    <a:pt x="7905808" y="0"/>
                  </a:lnTo>
                  <a:lnTo>
                    <a:pt x="7905808" y="85724"/>
                  </a:lnTo>
                  <a:close/>
                </a:path>
                <a:path w="17030700" h="8836025">
                  <a:moveTo>
                    <a:pt x="8505883" y="85724"/>
                  </a:moveTo>
                  <a:lnTo>
                    <a:pt x="7991533" y="85724"/>
                  </a:lnTo>
                  <a:lnTo>
                    <a:pt x="7991533" y="0"/>
                  </a:lnTo>
                  <a:lnTo>
                    <a:pt x="8505883" y="0"/>
                  </a:lnTo>
                  <a:lnTo>
                    <a:pt x="8505883" y="85724"/>
                  </a:lnTo>
                  <a:close/>
                </a:path>
                <a:path w="17030700" h="8836025">
                  <a:moveTo>
                    <a:pt x="9105957" y="85724"/>
                  </a:moveTo>
                  <a:lnTo>
                    <a:pt x="8591608" y="85724"/>
                  </a:lnTo>
                  <a:lnTo>
                    <a:pt x="8591608" y="0"/>
                  </a:lnTo>
                  <a:lnTo>
                    <a:pt x="9105957" y="0"/>
                  </a:lnTo>
                  <a:lnTo>
                    <a:pt x="9105957" y="85724"/>
                  </a:lnTo>
                  <a:close/>
                </a:path>
                <a:path w="17030700" h="8836025">
                  <a:moveTo>
                    <a:pt x="9706032" y="85724"/>
                  </a:moveTo>
                  <a:lnTo>
                    <a:pt x="9191682" y="85724"/>
                  </a:lnTo>
                  <a:lnTo>
                    <a:pt x="9191682" y="0"/>
                  </a:lnTo>
                  <a:lnTo>
                    <a:pt x="9706032" y="0"/>
                  </a:lnTo>
                  <a:lnTo>
                    <a:pt x="9706032" y="85724"/>
                  </a:lnTo>
                  <a:close/>
                </a:path>
                <a:path w="17030700" h="8836025">
                  <a:moveTo>
                    <a:pt x="10306107" y="85724"/>
                  </a:moveTo>
                  <a:lnTo>
                    <a:pt x="9791757" y="85724"/>
                  </a:lnTo>
                  <a:lnTo>
                    <a:pt x="9791757" y="0"/>
                  </a:lnTo>
                  <a:lnTo>
                    <a:pt x="10306107" y="0"/>
                  </a:lnTo>
                  <a:lnTo>
                    <a:pt x="10306107" y="85724"/>
                  </a:lnTo>
                  <a:close/>
                </a:path>
                <a:path w="17030700" h="8836025">
                  <a:moveTo>
                    <a:pt x="10906182" y="85724"/>
                  </a:moveTo>
                  <a:lnTo>
                    <a:pt x="10391832" y="85724"/>
                  </a:lnTo>
                  <a:lnTo>
                    <a:pt x="10391832" y="0"/>
                  </a:lnTo>
                  <a:lnTo>
                    <a:pt x="10906182" y="0"/>
                  </a:lnTo>
                  <a:lnTo>
                    <a:pt x="10906182" y="85724"/>
                  </a:lnTo>
                  <a:close/>
                </a:path>
                <a:path w="17030700" h="8836025">
                  <a:moveTo>
                    <a:pt x="11506257" y="85724"/>
                  </a:moveTo>
                  <a:lnTo>
                    <a:pt x="10991907" y="85724"/>
                  </a:lnTo>
                  <a:lnTo>
                    <a:pt x="10991907" y="0"/>
                  </a:lnTo>
                  <a:lnTo>
                    <a:pt x="11506257" y="0"/>
                  </a:lnTo>
                  <a:lnTo>
                    <a:pt x="11506257" y="85724"/>
                  </a:lnTo>
                  <a:close/>
                </a:path>
                <a:path w="17030700" h="8836025">
                  <a:moveTo>
                    <a:pt x="12106332" y="85724"/>
                  </a:moveTo>
                  <a:lnTo>
                    <a:pt x="11591982" y="85724"/>
                  </a:lnTo>
                  <a:lnTo>
                    <a:pt x="11591982" y="0"/>
                  </a:lnTo>
                  <a:lnTo>
                    <a:pt x="12106332" y="0"/>
                  </a:lnTo>
                  <a:lnTo>
                    <a:pt x="12106332" y="85724"/>
                  </a:lnTo>
                  <a:close/>
                </a:path>
                <a:path w="17030700" h="8836025">
                  <a:moveTo>
                    <a:pt x="12706407" y="85724"/>
                  </a:moveTo>
                  <a:lnTo>
                    <a:pt x="12192057" y="85724"/>
                  </a:lnTo>
                  <a:lnTo>
                    <a:pt x="12192057" y="0"/>
                  </a:lnTo>
                  <a:lnTo>
                    <a:pt x="12706407" y="0"/>
                  </a:lnTo>
                  <a:lnTo>
                    <a:pt x="12706407" y="85724"/>
                  </a:lnTo>
                  <a:close/>
                </a:path>
                <a:path w="17030700" h="8836025">
                  <a:moveTo>
                    <a:pt x="13306482" y="85724"/>
                  </a:moveTo>
                  <a:lnTo>
                    <a:pt x="12792132" y="85724"/>
                  </a:lnTo>
                  <a:lnTo>
                    <a:pt x="12792132" y="0"/>
                  </a:lnTo>
                  <a:lnTo>
                    <a:pt x="13306482" y="0"/>
                  </a:lnTo>
                  <a:lnTo>
                    <a:pt x="13306482" y="85724"/>
                  </a:lnTo>
                  <a:close/>
                </a:path>
                <a:path w="17030700" h="8836025">
                  <a:moveTo>
                    <a:pt x="13906557" y="85724"/>
                  </a:moveTo>
                  <a:lnTo>
                    <a:pt x="13392207" y="85724"/>
                  </a:lnTo>
                  <a:lnTo>
                    <a:pt x="13392207" y="0"/>
                  </a:lnTo>
                  <a:lnTo>
                    <a:pt x="13906557" y="0"/>
                  </a:lnTo>
                  <a:lnTo>
                    <a:pt x="13906557" y="85724"/>
                  </a:lnTo>
                  <a:close/>
                </a:path>
                <a:path w="17030700" h="8836025">
                  <a:moveTo>
                    <a:pt x="14506632" y="85724"/>
                  </a:moveTo>
                  <a:lnTo>
                    <a:pt x="13992282" y="85724"/>
                  </a:lnTo>
                  <a:lnTo>
                    <a:pt x="13992282" y="0"/>
                  </a:lnTo>
                  <a:lnTo>
                    <a:pt x="14506632" y="0"/>
                  </a:lnTo>
                  <a:lnTo>
                    <a:pt x="14506632" y="85724"/>
                  </a:lnTo>
                  <a:close/>
                </a:path>
                <a:path w="17030700" h="8836025">
                  <a:moveTo>
                    <a:pt x="15106707" y="85724"/>
                  </a:moveTo>
                  <a:lnTo>
                    <a:pt x="14592357" y="85724"/>
                  </a:lnTo>
                  <a:lnTo>
                    <a:pt x="14592357" y="0"/>
                  </a:lnTo>
                  <a:lnTo>
                    <a:pt x="15106707" y="0"/>
                  </a:lnTo>
                  <a:lnTo>
                    <a:pt x="15106707" y="85724"/>
                  </a:lnTo>
                  <a:close/>
                </a:path>
                <a:path w="17030700" h="8836025">
                  <a:moveTo>
                    <a:pt x="15706782" y="85724"/>
                  </a:moveTo>
                  <a:lnTo>
                    <a:pt x="15192432" y="85724"/>
                  </a:lnTo>
                  <a:lnTo>
                    <a:pt x="15192432" y="0"/>
                  </a:lnTo>
                  <a:lnTo>
                    <a:pt x="15706782" y="0"/>
                  </a:lnTo>
                  <a:lnTo>
                    <a:pt x="15706782" y="85724"/>
                  </a:lnTo>
                  <a:close/>
                </a:path>
                <a:path w="17030700" h="8836025">
                  <a:moveTo>
                    <a:pt x="16300190" y="87956"/>
                  </a:moveTo>
                  <a:lnTo>
                    <a:pt x="16286097" y="86980"/>
                  </a:lnTo>
                  <a:lnTo>
                    <a:pt x="16271974" y="86282"/>
                  </a:lnTo>
                  <a:lnTo>
                    <a:pt x="16257820" y="85864"/>
                  </a:lnTo>
                  <a:lnTo>
                    <a:pt x="16243637" y="85724"/>
                  </a:lnTo>
                  <a:lnTo>
                    <a:pt x="15792507" y="85724"/>
                  </a:lnTo>
                  <a:lnTo>
                    <a:pt x="15792507" y="0"/>
                  </a:lnTo>
                  <a:lnTo>
                    <a:pt x="16243638" y="0"/>
                  </a:lnTo>
                  <a:lnTo>
                    <a:pt x="16291797" y="1442"/>
                  </a:lnTo>
                  <a:lnTo>
                    <a:pt x="16306938" y="2807"/>
                  </a:lnTo>
                  <a:lnTo>
                    <a:pt x="16300366" y="85724"/>
                  </a:lnTo>
                  <a:lnTo>
                    <a:pt x="16300267" y="86980"/>
                  </a:lnTo>
                  <a:lnTo>
                    <a:pt x="16300190" y="87956"/>
                  </a:lnTo>
                  <a:close/>
                </a:path>
                <a:path w="17030700" h="8836025">
                  <a:moveTo>
                    <a:pt x="16768371" y="319965"/>
                  </a:moveTo>
                  <a:lnTo>
                    <a:pt x="16732027" y="282131"/>
                  </a:lnTo>
                  <a:lnTo>
                    <a:pt x="16693867" y="247592"/>
                  </a:lnTo>
                  <a:lnTo>
                    <a:pt x="16653890" y="216349"/>
                  </a:lnTo>
                  <a:lnTo>
                    <a:pt x="16612097" y="188401"/>
                  </a:lnTo>
                  <a:lnTo>
                    <a:pt x="16568487" y="163749"/>
                  </a:lnTo>
                  <a:lnTo>
                    <a:pt x="16523061" y="142392"/>
                  </a:lnTo>
                  <a:lnTo>
                    <a:pt x="16475818" y="124331"/>
                  </a:lnTo>
                  <a:lnTo>
                    <a:pt x="16426759" y="109565"/>
                  </a:lnTo>
                  <a:lnTo>
                    <a:pt x="16375883" y="98095"/>
                  </a:lnTo>
                  <a:lnTo>
                    <a:pt x="16391829" y="14029"/>
                  </a:lnTo>
                  <a:lnTo>
                    <a:pt x="16431364" y="22423"/>
                  </a:lnTo>
                  <a:lnTo>
                    <a:pt x="16475974" y="34691"/>
                  </a:lnTo>
                  <a:lnTo>
                    <a:pt x="16519491" y="49459"/>
                  </a:lnTo>
                  <a:lnTo>
                    <a:pt x="16561830" y="66644"/>
                  </a:lnTo>
                  <a:lnTo>
                    <a:pt x="16602911" y="86164"/>
                  </a:lnTo>
                  <a:lnTo>
                    <a:pt x="16642650" y="107935"/>
                  </a:lnTo>
                  <a:lnTo>
                    <a:pt x="16680964" y="131874"/>
                  </a:lnTo>
                  <a:lnTo>
                    <a:pt x="16717770" y="157900"/>
                  </a:lnTo>
                  <a:lnTo>
                    <a:pt x="16752987" y="185930"/>
                  </a:lnTo>
                  <a:lnTo>
                    <a:pt x="16786531" y="215880"/>
                  </a:lnTo>
                  <a:lnTo>
                    <a:pt x="16818242" y="247592"/>
                  </a:lnTo>
                  <a:lnTo>
                    <a:pt x="16831933" y="262916"/>
                  </a:lnTo>
                  <a:lnTo>
                    <a:pt x="16768371" y="319965"/>
                  </a:lnTo>
                  <a:close/>
                </a:path>
                <a:path w="17030700" h="8836025">
                  <a:moveTo>
                    <a:pt x="17030699" y="813151"/>
                  </a:moveTo>
                  <a:lnTo>
                    <a:pt x="16948474" y="813151"/>
                  </a:lnTo>
                  <a:lnTo>
                    <a:pt x="16948474" y="790562"/>
                  </a:lnTo>
                  <a:lnTo>
                    <a:pt x="16946843" y="740614"/>
                  </a:lnTo>
                  <a:lnTo>
                    <a:pt x="16941950" y="691738"/>
                  </a:lnTo>
                  <a:lnTo>
                    <a:pt x="16933794" y="643933"/>
                  </a:lnTo>
                  <a:lnTo>
                    <a:pt x="16922377" y="597201"/>
                  </a:lnTo>
                  <a:lnTo>
                    <a:pt x="16907697" y="551540"/>
                  </a:lnTo>
                  <a:lnTo>
                    <a:pt x="16889754" y="506951"/>
                  </a:lnTo>
                  <a:lnTo>
                    <a:pt x="16868550" y="463434"/>
                  </a:lnTo>
                  <a:lnTo>
                    <a:pt x="16844083" y="420989"/>
                  </a:lnTo>
                  <a:lnTo>
                    <a:pt x="16816354" y="379616"/>
                  </a:lnTo>
                  <a:lnTo>
                    <a:pt x="16885716" y="329747"/>
                  </a:lnTo>
                  <a:lnTo>
                    <a:pt x="16926265" y="391550"/>
                  </a:lnTo>
                  <a:lnTo>
                    <a:pt x="16948036" y="431289"/>
                  </a:lnTo>
                  <a:lnTo>
                    <a:pt x="16967555" y="472370"/>
                  </a:lnTo>
                  <a:lnTo>
                    <a:pt x="16984740" y="514710"/>
                  </a:lnTo>
                  <a:lnTo>
                    <a:pt x="16999508" y="558226"/>
                  </a:lnTo>
                  <a:lnTo>
                    <a:pt x="17011776" y="602836"/>
                  </a:lnTo>
                  <a:lnTo>
                    <a:pt x="17021462" y="648458"/>
                  </a:lnTo>
                  <a:lnTo>
                    <a:pt x="17028483" y="695008"/>
                  </a:lnTo>
                  <a:lnTo>
                    <a:pt x="17030699" y="719581"/>
                  </a:lnTo>
                  <a:lnTo>
                    <a:pt x="17030699" y="813151"/>
                  </a:lnTo>
                  <a:close/>
                </a:path>
                <a:path w="17030700" h="8836025">
                  <a:moveTo>
                    <a:pt x="17030699" y="1413226"/>
                  </a:moveTo>
                  <a:lnTo>
                    <a:pt x="16948474" y="1413226"/>
                  </a:lnTo>
                  <a:lnTo>
                    <a:pt x="16948474" y="898876"/>
                  </a:lnTo>
                  <a:lnTo>
                    <a:pt x="17030699" y="898876"/>
                  </a:lnTo>
                  <a:lnTo>
                    <a:pt x="17030699" y="1413226"/>
                  </a:lnTo>
                  <a:close/>
                </a:path>
                <a:path w="17030700" h="8836025">
                  <a:moveTo>
                    <a:pt x="17030699" y="2013301"/>
                  </a:moveTo>
                  <a:lnTo>
                    <a:pt x="16948474" y="2013301"/>
                  </a:lnTo>
                  <a:lnTo>
                    <a:pt x="16948474" y="1498951"/>
                  </a:lnTo>
                  <a:lnTo>
                    <a:pt x="17030699" y="1498951"/>
                  </a:lnTo>
                  <a:lnTo>
                    <a:pt x="17030699" y="2013301"/>
                  </a:lnTo>
                  <a:close/>
                </a:path>
                <a:path w="17030700" h="8836025">
                  <a:moveTo>
                    <a:pt x="17030699" y="2613375"/>
                  </a:moveTo>
                  <a:lnTo>
                    <a:pt x="16948474" y="2613375"/>
                  </a:lnTo>
                  <a:lnTo>
                    <a:pt x="16948474" y="2099026"/>
                  </a:lnTo>
                  <a:lnTo>
                    <a:pt x="17030699" y="2099026"/>
                  </a:lnTo>
                  <a:lnTo>
                    <a:pt x="17030699" y="2613375"/>
                  </a:lnTo>
                  <a:close/>
                </a:path>
                <a:path w="17030700" h="8836025">
                  <a:moveTo>
                    <a:pt x="17030699" y="3213450"/>
                  </a:moveTo>
                  <a:lnTo>
                    <a:pt x="16948474" y="3213450"/>
                  </a:lnTo>
                  <a:lnTo>
                    <a:pt x="16948474" y="2699100"/>
                  </a:lnTo>
                  <a:lnTo>
                    <a:pt x="17030699" y="2699100"/>
                  </a:lnTo>
                  <a:lnTo>
                    <a:pt x="17030699" y="3213450"/>
                  </a:lnTo>
                  <a:close/>
                </a:path>
                <a:path w="17030700" h="8836025">
                  <a:moveTo>
                    <a:pt x="17030699" y="3813525"/>
                  </a:moveTo>
                  <a:lnTo>
                    <a:pt x="16948474" y="3813525"/>
                  </a:lnTo>
                  <a:lnTo>
                    <a:pt x="16948474" y="3299175"/>
                  </a:lnTo>
                  <a:lnTo>
                    <a:pt x="17030699" y="3299175"/>
                  </a:lnTo>
                  <a:lnTo>
                    <a:pt x="17030699" y="3813525"/>
                  </a:lnTo>
                  <a:close/>
                </a:path>
                <a:path w="17030700" h="8836025">
                  <a:moveTo>
                    <a:pt x="17030699" y="4413600"/>
                  </a:moveTo>
                  <a:lnTo>
                    <a:pt x="16948474" y="4413600"/>
                  </a:lnTo>
                  <a:lnTo>
                    <a:pt x="16948474" y="3899250"/>
                  </a:lnTo>
                  <a:lnTo>
                    <a:pt x="17030699" y="3899250"/>
                  </a:lnTo>
                  <a:lnTo>
                    <a:pt x="17030699" y="4413600"/>
                  </a:lnTo>
                  <a:close/>
                </a:path>
                <a:path w="17030700" h="8836025">
                  <a:moveTo>
                    <a:pt x="17030699" y="5013676"/>
                  </a:moveTo>
                  <a:lnTo>
                    <a:pt x="16948474" y="5013676"/>
                  </a:lnTo>
                  <a:lnTo>
                    <a:pt x="16948474" y="4499326"/>
                  </a:lnTo>
                  <a:lnTo>
                    <a:pt x="17030699" y="4499326"/>
                  </a:lnTo>
                  <a:lnTo>
                    <a:pt x="17030699" y="5013676"/>
                  </a:lnTo>
                  <a:close/>
                </a:path>
                <a:path w="17030700" h="8836025">
                  <a:moveTo>
                    <a:pt x="17030699" y="5613751"/>
                  </a:moveTo>
                  <a:lnTo>
                    <a:pt x="16948474" y="5613751"/>
                  </a:lnTo>
                  <a:lnTo>
                    <a:pt x="16948474" y="5099401"/>
                  </a:lnTo>
                  <a:lnTo>
                    <a:pt x="17030699" y="5099401"/>
                  </a:lnTo>
                  <a:lnTo>
                    <a:pt x="17030699" y="5613751"/>
                  </a:lnTo>
                  <a:close/>
                </a:path>
                <a:path w="17030700" h="8836025">
                  <a:moveTo>
                    <a:pt x="17030699" y="6213825"/>
                  </a:moveTo>
                  <a:lnTo>
                    <a:pt x="16948474" y="6213825"/>
                  </a:lnTo>
                  <a:lnTo>
                    <a:pt x="16948474" y="5699476"/>
                  </a:lnTo>
                  <a:lnTo>
                    <a:pt x="17030699" y="5699476"/>
                  </a:lnTo>
                  <a:lnTo>
                    <a:pt x="17030699" y="6213825"/>
                  </a:lnTo>
                  <a:close/>
                </a:path>
                <a:path w="17030700" h="8836025">
                  <a:moveTo>
                    <a:pt x="17030699" y="6813900"/>
                  </a:moveTo>
                  <a:lnTo>
                    <a:pt x="16948474" y="6813900"/>
                  </a:lnTo>
                  <a:lnTo>
                    <a:pt x="16948474" y="6299550"/>
                  </a:lnTo>
                  <a:lnTo>
                    <a:pt x="17030699" y="6299550"/>
                  </a:lnTo>
                  <a:lnTo>
                    <a:pt x="17030699" y="6813900"/>
                  </a:lnTo>
                  <a:close/>
                </a:path>
                <a:path w="17030700" h="8836025">
                  <a:moveTo>
                    <a:pt x="17030699" y="7413975"/>
                  </a:moveTo>
                  <a:lnTo>
                    <a:pt x="16948474" y="7413975"/>
                  </a:lnTo>
                  <a:lnTo>
                    <a:pt x="16948474" y="6899625"/>
                  </a:lnTo>
                  <a:lnTo>
                    <a:pt x="17030699" y="6899625"/>
                  </a:lnTo>
                  <a:lnTo>
                    <a:pt x="17030699" y="7413975"/>
                  </a:lnTo>
                  <a:close/>
                </a:path>
                <a:path w="17030700" h="8836025">
                  <a:moveTo>
                    <a:pt x="17030699" y="8014050"/>
                  </a:moveTo>
                  <a:lnTo>
                    <a:pt x="16948474" y="8014050"/>
                  </a:lnTo>
                  <a:lnTo>
                    <a:pt x="16948474" y="7499700"/>
                  </a:lnTo>
                  <a:lnTo>
                    <a:pt x="17030699" y="7499700"/>
                  </a:lnTo>
                  <a:lnTo>
                    <a:pt x="17030699" y="8014050"/>
                  </a:lnTo>
                  <a:close/>
                </a:path>
                <a:path w="17030700" h="8836025">
                  <a:moveTo>
                    <a:pt x="16837747" y="8566497"/>
                  </a:moveTo>
                  <a:lnTo>
                    <a:pt x="16773541" y="8510133"/>
                  </a:lnTo>
                  <a:lnTo>
                    <a:pt x="16806715" y="8469644"/>
                  </a:lnTo>
                  <a:lnTo>
                    <a:pt x="16836408" y="8427722"/>
                  </a:lnTo>
                  <a:lnTo>
                    <a:pt x="16862622" y="8384365"/>
                  </a:lnTo>
                  <a:lnTo>
                    <a:pt x="16885355" y="8339575"/>
                  </a:lnTo>
                  <a:lnTo>
                    <a:pt x="16904608" y="8293350"/>
                  </a:lnTo>
                  <a:lnTo>
                    <a:pt x="16920381" y="8245691"/>
                  </a:lnTo>
                  <a:lnTo>
                    <a:pt x="16932674" y="8196598"/>
                  </a:lnTo>
                  <a:lnTo>
                    <a:pt x="16941486" y="8146071"/>
                  </a:lnTo>
                  <a:lnTo>
                    <a:pt x="16946819" y="8094110"/>
                  </a:lnTo>
                  <a:lnTo>
                    <a:pt x="17030699" y="8099830"/>
                  </a:lnTo>
                  <a:lnTo>
                    <a:pt x="17030699" y="8116345"/>
                  </a:lnTo>
                  <a:lnTo>
                    <a:pt x="17028483" y="8140917"/>
                  </a:lnTo>
                  <a:lnTo>
                    <a:pt x="17021462" y="8187467"/>
                  </a:lnTo>
                  <a:lnTo>
                    <a:pt x="17011776" y="8233088"/>
                  </a:lnTo>
                  <a:lnTo>
                    <a:pt x="16999508" y="8277699"/>
                  </a:lnTo>
                  <a:lnTo>
                    <a:pt x="16984740" y="8321215"/>
                  </a:lnTo>
                  <a:lnTo>
                    <a:pt x="16967555" y="8363555"/>
                  </a:lnTo>
                  <a:lnTo>
                    <a:pt x="16948036" y="8404636"/>
                  </a:lnTo>
                  <a:lnTo>
                    <a:pt x="16926265" y="8444374"/>
                  </a:lnTo>
                  <a:lnTo>
                    <a:pt x="16902325" y="8482688"/>
                  </a:lnTo>
                  <a:lnTo>
                    <a:pt x="16876299" y="8519495"/>
                  </a:lnTo>
                  <a:lnTo>
                    <a:pt x="16848269" y="8554712"/>
                  </a:lnTo>
                  <a:lnTo>
                    <a:pt x="16837747" y="8566497"/>
                  </a:lnTo>
                  <a:close/>
                </a:path>
                <a:path w="17030700" h="8836025">
                  <a:moveTo>
                    <a:pt x="16315569" y="8832339"/>
                  </a:moveTo>
                  <a:lnTo>
                    <a:pt x="16307896" y="8747315"/>
                  </a:lnTo>
                  <a:lnTo>
                    <a:pt x="16359711" y="8740846"/>
                  </a:lnTo>
                  <a:lnTo>
                    <a:pt x="16410021" y="8730924"/>
                  </a:lnTo>
                  <a:lnTo>
                    <a:pt x="16458826" y="8717550"/>
                  </a:lnTo>
                  <a:lnTo>
                    <a:pt x="16506126" y="8700724"/>
                  </a:lnTo>
                  <a:lnTo>
                    <a:pt x="16551922" y="8680445"/>
                  </a:lnTo>
                  <a:lnTo>
                    <a:pt x="16596213" y="8656715"/>
                  </a:lnTo>
                  <a:lnTo>
                    <a:pt x="16638999" y="8629532"/>
                  </a:lnTo>
                  <a:lnTo>
                    <a:pt x="16680281" y="8598897"/>
                  </a:lnTo>
                  <a:lnTo>
                    <a:pt x="16720057" y="8564810"/>
                  </a:lnTo>
                  <a:lnTo>
                    <a:pt x="16777855" y="8627790"/>
                  </a:lnTo>
                  <a:lnTo>
                    <a:pt x="16717770" y="8678024"/>
                  </a:lnTo>
                  <a:lnTo>
                    <a:pt x="16680964" y="8704050"/>
                  </a:lnTo>
                  <a:lnTo>
                    <a:pt x="16642650" y="8727990"/>
                  </a:lnTo>
                  <a:lnTo>
                    <a:pt x="16602911" y="8749761"/>
                  </a:lnTo>
                  <a:lnTo>
                    <a:pt x="16561830" y="8769280"/>
                  </a:lnTo>
                  <a:lnTo>
                    <a:pt x="16519491" y="8786465"/>
                  </a:lnTo>
                  <a:lnTo>
                    <a:pt x="16475974" y="8801233"/>
                  </a:lnTo>
                  <a:lnTo>
                    <a:pt x="16431364" y="8813502"/>
                  </a:lnTo>
                  <a:lnTo>
                    <a:pt x="16385742" y="8823188"/>
                  </a:lnTo>
                  <a:lnTo>
                    <a:pt x="16339192" y="8830209"/>
                  </a:lnTo>
                  <a:lnTo>
                    <a:pt x="16315569" y="8832339"/>
                  </a:lnTo>
                  <a:close/>
                </a:path>
                <a:path w="17030700" h="8836025">
                  <a:moveTo>
                    <a:pt x="16229858" y="8835925"/>
                  </a:moveTo>
                  <a:lnTo>
                    <a:pt x="15715508" y="8835925"/>
                  </a:lnTo>
                  <a:lnTo>
                    <a:pt x="15715508" y="8750199"/>
                  </a:lnTo>
                  <a:lnTo>
                    <a:pt x="16229858" y="8750199"/>
                  </a:lnTo>
                  <a:lnTo>
                    <a:pt x="16229858" y="8835925"/>
                  </a:lnTo>
                  <a:close/>
                </a:path>
                <a:path w="17030700" h="8836025">
                  <a:moveTo>
                    <a:pt x="15629783" y="8835925"/>
                  </a:moveTo>
                  <a:lnTo>
                    <a:pt x="15115433" y="8835925"/>
                  </a:lnTo>
                  <a:lnTo>
                    <a:pt x="15115433" y="8750199"/>
                  </a:lnTo>
                  <a:lnTo>
                    <a:pt x="15629783" y="8750199"/>
                  </a:lnTo>
                  <a:lnTo>
                    <a:pt x="15629783" y="8835925"/>
                  </a:lnTo>
                  <a:close/>
                </a:path>
                <a:path w="17030700" h="8836025">
                  <a:moveTo>
                    <a:pt x="15029708" y="8835925"/>
                  </a:moveTo>
                  <a:lnTo>
                    <a:pt x="14515358" y="8835925"/>
                  </a:lnTo>
                  <a:lnTo>
                    <a:pt x="14515358" y="8750199"/>
                  </a:lnTo>
                  <a:lnTo>
                    <a:pt x="15029708" y="8750199"/>
                  </a:lnTo>
                  <a:lnTo>
                    <a:pt x="15029708" y="8835925"/>
                  </a:lnTo>
                  <a:close/>
                </a:path>
                <a:path w="17030700" h="8836025">
                  <a:moveTo>
                    <a:pt x="14429633" y="8835925"/>
                  </a:moveTo>
                  <a:lnTo>
                    <a:pt x="13915283" y="8835925"/>
                  </a:lnTo>
                  <a:lnTo>
                    <a:pt x="13915283" y="8750199"/>
                  </a:lnTo>
                  <a:lnTo>
                    <a:pt x="14429633" y="8750199"/>
                  </a:lnTo>
                  <a:lnTo>
                    <a:pt x="14429633" y="8835925"/>
                  </a:lnTo>
                  <a:close/>
                </a:path>
                <a:path w="17030700" h="8836025">
                  <a:moveTo>
                    <a:pt x="13829558" y="8835925"/>
                  </a:moveTo>
                  <a:lnTo>
                    <a:pt x="13315208" y="8835925"/>
                  </a:lnTo>
                  <a:lnTo>
                    <a:pt x="13315208" y="8750199"/>
                  </a:lnTo>
                  <a:lnTo>
                    <a:pt x="13829558" y="8750199"/>
                  </a:lnTo>
                  <a:lnTo>
                    <a:pt x="13829558" y="8835925"/>
                  </a:lnTo>
                  <a:close/>
                </a:path>
                <a:path w="17030700" h="8836025">
                  <a:moveTo>
                    <a:pt x="13229483" y="8835925"/>
                  </a:moveTo>
                  <a:lnTo>
                    <a:pt x="12715133" y="8835925"/>
                  </a:lnTo>
                  <a:lnTo>
                    <a:pt x="12715133" y="8750199"/>
                  </a:lnTo>
                  <a:lnTo>
                    <a:pt x="13229483" y="8750199"/>
                  </a:lnTo>
                  <a:lnTo>
                    <a:pt x="13229483" y="8835925"/>
                  </a:lnTo>
                  <a:close/>
                </a:path>
                <a:path w="17030700" h="8836025">
                  <a:moveTo>
                    <a:pt x="12629408" y="8835925"/>
                  </a:moveTo>
                  <a:lnTo>
                    <a:pt x="12115058" y="8835925"/>
                  </a:lnTo>
                  <a:lnTo>
                    <a:pt x="12115058" y="8750199"/>
                  </a:lnTo>
                  <a:lnTo>
                    <a:pt x="12629408" y="8750199"/>
                  </a:lnTo>
                  <a:lnTo>
                    <a:pt x="12629408" y="8835925"/>
                  </a:lnTo>
                  <a:close/>
                </a:path>
                <a:path w="17030700" h="8836025">
                  <a:moveTo>
                    <a:pt x="12029333" y="8835925"/>
                  </a:moveTo>
                  <a:lnTo>
                    <a:pt x="11514982" y="8835925"/>
                  </a:lnTo>
                  <a:lnTo>
                    <a:pt x="11514982" y="8750199"/>
                  </a:lnTo>
                  <a:lnTo>
                    <a:pt x="12029333" y="8750199"/>
                  </a:lnTo>
                  <a:lnTo>
                    <a:pt x="12029333" y="8835925"/>
                  </a:lnTo>
                  <a:close/>
                </a:path>
                <a:path w="17030700" h="8836025">
                  <a:moveTo>
                    <a:pt x="11429257" y="8835925"/>
                  </a:moveTo>
                  <a:lnTo>
                    <a:pt x="10914907" y="8835925"/>
                  </a:lnTo>
                  <a:lnTo>
                    <a:pt x="10914907" y="8750199"/>
                  </a:lnTo>
                  <a:lnTo>
                    <a:pt x="11429257" y="8750199"/>
                  </a:lnTo>
                  <a:lnTo>
                    <a:pt x="11429257" y="8835925"/>
                  </a:lnTo>
                  <a:close/>
                </a:path>
                <a:path w="17030700" h="8836025">
                  <a:moveTo>
                    <a:pt x="10829182" y="8835925"/>
                  </a:moveTo>
                  <a:lnTo>
                    <a:pt x="10314832" y="8835925"/>
                  </a:lnTo>
                  <a:lnTo>
                    <a:pt x="10314832" y="8750199"/>
                  </a:lnTo>
                  <a:lnTo>
                    <a:pt x="10829182" y="8750199"/>
                  </a:lnTo>
                  <a:lnTo>
                    <a:pt x="10829182" y="8835925"/>
                  </a:lnTo>
                  <a:close/>
                </a:path>
                <a:path w="17030700" h="8836025">
                  <a:moveTo>
                    <a:pt x="10229107" y="8835925"/>
                  </a:moveTo>
                  <a:lnTo>
                    <a:pt x="9714758" y="8835925"/>
                  </a:lnTo>
                  <a:lnTo>
                    <a:pt x="9714758" y="8750199"/>
                  </a:lnTo>
                  <a:lnTo>
                    <a:pt x="10229107" y="8750199"/>
                  </a:lnTo>
                  <a:lnTo>
                    <a:pt x="10229107" y="8835925"/>
                  </a:lnTo>
                  <a:close/>
                </a:path>
                <a:path w="17030700" h="8836025">
                  <a:moveTo>
                    <a:pt x="9629033" y="8835925"/>
                  </a:moveTo>
                  <a:lnTo>
                    <a:pt x="9114683" y="8835925"/>
                  </a:lnTo>
                  <a:lnTo>
                    <a:pt x="9114683" y="8750199"/>
                  </a:lnTo>
                  <a:lnTo>
                    <a:pt x="9629033" y="8750199"/>
                  </a:lnTo>
                  <a:lnTo>
                    <a:pt x="9629033" y="8835925"/>
                  </a:lnTo>
                  <a:close/>
                </a:path>
                <a:path w="17030700" h="8836025">
                  <a:moveTo>
                    <a:pt x="9028958" y="8835925"/>
                  </a:moveTo>
                  <a:lnTo>
                    <a:pt x="8514608" y="8835925"/>
                  </a:lnTo>
                  <a:lnTo>
                    <a:pt x="8514608" y="8750199"/>
                  </a:lnTo>
                  <a:lnTo>
                    <a:pt x="9028958" y="8750199"/>
                  </a:lnTo>
                  <a:lnTo>
                    <a:pt x="9028958" y="8835925"/>
                  </a:lnTo>
                  <a:close/>
                </a:path>
                <a:path w="17030700" h="8836025">
                  <a:moveTo>
                    <a:pt x="8428883" y="8835925"/>
                  </a:moveTo>
                  <a:lnTo>
                    <a:pt x="7914533" y="8835925"/>
                  </a:lnTo>
                  <a:lnTo>
                    <a:pt x="7914533" y="8750199"/>
                  </a:lnTo>
                  <a:lnTo>
                    <a:pt x="8428883" y="8750199"/>
                  </a:lnTo>
                  <a:lnTo>
                    <a:pt x="8428883" y="8835925"/>
                  </a:lnTo>
                  <a:close/>
                </a:path>
                <a:path w="17030700" h="8836025">
                  <a:moveTo>
                    <a:pt x="7828808" y="8835925"/>
                  </a:moveTo>
                  <a:lnTo>
                    <a:pt x="7314459" y="8835925"/>
                  </a:lnTo>
                  <a:lnTo>
                    <a:pt x="7314459" y="8750199"/>
                  </a:lnTo>
                  <a:lnTo>
                    <a:pt x="7828808" y="8750199"/>
                  </a:lnTo>
                  <a:lnTo>
                    <a:pt x="7828808" y="8835925"/>
                  </a:lnTo>
                  <a:close/>
                </a:path>
                <a:path w="17030700" h="8836025">
                  <a:moveTo>
                    <a:pt x="7228734" y="8835925"/>
                  </a:moveTo>
                  <a:lnTo>
                    <a:pt x="6714383" y="8835925"/>
                  </a:lnTo>
                  <a:lnTo>
                    <a:pt x="6714383" y="8750199"/>
                  </a:lnTo>
                  <a:lnTo>
                    <a:pt x="7228734" y="8750199"/>
                  </a:lnTo>
                  <a:lnTo>
                    <a:pt x="7228734" y="8835925"/>
                  </a:lnTo>
                  <a:close/>
                </a:path>
                <a:path w="17030700" h="8836025">
                  <a:moveTo>
                    <a:pt x="6628658" y="8835925"/>
                  </a:moveTo>
                  <a:lnTo>
                    <a:pt x="6114308" y="8835925"/>
                  </a:lnTo>
                  <a:lnTo>
                    <a:pt x="6114308" y="8750199"/>
                  </a:lnTo>
                  <a:lnTo>
                    <a:pt x="6628658" y="8750199"/>
                  </a:lnTo>
                  <a:lnTo>
                    <a:pt x="6628658" y="8835925"/>
                  </a:lnTo>
                  <a:close/>
                </a:path>
                <a:path w="17030700" h="8836025">
                  <a:moveTo>
                    <a:pt x="6028583" y="8835925"/>
                  </a:moveTo>
                  <a:lnTo>
                    <a:pt x="5514233" y="8835925"/>
                  </a:lnTo>
                  <a:lnTo>
                    <a:pt x="5514233" y="8750199"/>
                  </a:lnTo>
                  <a:lnTo>
                    <a:pt x="6028583" y="8750199"/>
                  </a:lnTo>
                  <a:lnTo>
                    <a:pt x="6028583" y="8835925"/>
                  </a:lnTo>
                  <a:close/>
                </a:path>
                <a:path w="17030700" h="8836025">
                  <a:moveTo>
                    <a:pt x="5428508" y="8835925"/>
                  </a:moveTo>
                  <a:lnTo>
                    <a:pt x="4914158" y="8835925"/>
                  </a:lnTo>
                  <a:lnTo>
                    <a:pt x="4914158" y="8750199"/>
                  </a:lnTo>
                  <a:lnTo>
                    <a:pt x="5428508" y="8750199"/>
                  </a:lnTo>
                  <a:lnTo>
                    <a:pt x="5428508" y="8835925"/>
                  </a:lnTo>
                  <a:close/>
                </a:path>
                <a:path w="17030700" h="8836025">
                  <a:moveTo>
                    <a:pt x="4828433" y="8835925"/>
                  </a:moveTo>
                  <a:lnTo>
                    <a:pt x="4314083" y="8835925"/>
                  </a:lnTo>
                  <a:lnTo>
                    <a:pt x="4314083" y="8750199"/>
                  </a:lnTo>
                  <a:lnTo>
                    <a:pt x="4828433" y="8750199"/>
                  </a:lnTo>
                  <a:lnTo>
                    <a:pt x="4828433" y="8835925"/>
                  </a:lnTo>
                  <a:close/>
                </a:path>
                <a:path w="17030700" h="8836025">
                  <a:moveTo>
                    <a:pt x="4228358" y="8835925"/>
                  </a:moveTo>
                  <a:lnTo>
                    <a:pt x="3714009" y="8835925"/>
                  </a:lnTo>
                  <a:lnTo>
                    <a:pt x="3714009" y="8750199"/>
                  </a:lnTo>
                  <a:lnTo>
                    <a:pt x="4228358" y="8750199"/>
                  </a:lnTo>
                  <a:lnTo>
                    <a:pt x="4228358" y="8835925"/>
                  </a:lnTo>
                  <a:close/>
                </a:path>
                <a:path w="17030700" h="8836025">
                  <a:moveTo>
                    <a:pt x="3628284" y="8835925"/>
                  </a:moveTo>
                  <a:lnTo>
                    <a:pt x="3113933" y="8835925"/>
                  </a:lnTo>
                  <a:lnTo>
                    <a:pt x="3113933" y="8750199"/>
                  </a:lnTo>
                  <a:lnTo>
                    <a:pt x="3628284" y="8750199"/>
                  </a:lnTo>
                  <a:lnTo>
                    <a:pt x="3628284" y="8835925"/>
                  </a:lnTo>
                  <a:close/>
                </a:path>
                <a:path w="17030700" h="8836025">
                  <a:moveTo>
                    <a:pt x="3028208" y="8835925"/>
                  </a:moveTo>
                  <a:lnTo>
                    <a:pt x="2513858" y="8835925"/>
                  </a:lnTo>
                  <a:lnTo>
                    <a:pt x="2513858" y="8750199"/>
                  </a:lnTo>
                  <a:lnTo>
                    <a:pt x="3028208" y="8750199"/>
                  </a:lnTo>
                  <a:lnTo>
                    <a:pt x="3028208" y="8835925"/>
                  </a:lnTo>
                  <a:close/>
                </a:path>
                <a:path w="17030700" h="8836025">
                  <a:moveTo>
                    <a:pt x="2428133" y="8835925"/>
                  </a:moveTo>
                  <a:lnTo>
                    <a:pt x="1913783" y="8835925"/>
                  </a:lnTo>
                  <a:lnTo>
                    <a:pt x="1913783" y="8750199"/>
                  </a:lnTo>
                  <a:lnTo>
                    <a:pt x="2428133" y="8750199"/>
                  </a:lnTo>
                  <a:lnTo>
                    <a:pt x="2428133" y="8835925"/>
                  </a:lnTo>
                  <a:close/>
                </a:path>
                <a:path w="17030700" h="8836025">
                  <a:moveTo>
                    <a:pt x="1828058" y="8835925"/>
                  </a:moveTo>
                  <a:lnTo>
                    <a:pt x="1313708" y="8835925"/>
                  </a:lnTo>
                  <a:lnTo>
                    <a:pt x="1313708" y="8750199"/>
                  </a:lnTo>
                  <a:lnTo>
                    <a:pt x="1828058" y="8750199"/>
                  </a:lnTo>
                  <a:lnTo>
                    <a:pt x="1828058" y="8835925"/>
                  </a:lnTo>
                  <a:close/>
                </a:path>
                <a:path w="17030700" h="8836025">
                  <a:moveTo>
                    <a:pt x="1227983" y="8835925"/>
                  </a:moveTo>
                  <a:lnTo>
                    <a:pt x="790633" y="8835925"/>
                  </a:lnTo>
                  <a:lnTo>
                    <a:pt x="742474" y="8834482"/>
                  </a:lnTo>
                  <a:lnTo>
                    <a:pt x="713714" y="8831889"/>
                  </a:lnTo>
                  <a:lnTo>
                    <a:pt x="721923" y="8746899"/>
                  </a:lnTo>
                  <a:lnTo>
                    <a:pt x="739031" y="8748343"/>
                  </a:lnTo>
                  <a:lnTo>
                    <a:pt x="756185" y="8749374"/>
                  </a:lnTo>
                  <a:lnTo>
                    <a:pt x="773385" y="8749993"/>
                  </a:lnTo>
                  <a:lnTo>
                    <a:pt x="790633" y="8750199"/>
                  </a:lnTo>
                  <a:lnTo>
                    <a:pt x="1227983" y="8750199"/>
                  </a:lnTo>
                  <a:lnTo>
                    <a:pt x="1227983" y="8835925"/>
                  </a:lnTo>
                  <a:close/>
                </a:path>
                <a:path w="17030700" h="8836025">
                  <a:moveTo>
                    <a:pt x="629023" y="8819047"/>
                  </a:moveTo>
                  <a:lnTo>
                    <a:pt x="558296" y="8801233"/>
                  </a:lnTo>
                  <a:lnTo>
                    <a:pt x="514780" y="8786465"/>
                  </a:lnTo>
                  <a:lnTo>
                    <a:pt x="472440" y="8769280"/>
                  </a:lnTo>
                  <a:lnTo>
                    <a:pt x="431359" y="8749761"/>
                  </a:lnTo>
                  <a:lnTo>
                    <a:pt x="391621" y="8727990"/>
                  </a:lnTo>
                  <a:lnTo>
                    <a:pt x="353307" y="8704050"/>
                  </a:lnTo>
                  <a:lnTo>
                    <a:pt x="316500" y="8678024"/>
                  </a:lnTo>
                  <a:lnTo>
                    <a:pt x="281283" y="8649994"/>
                  </a:lnTo>
                  <a:lnTo>
                    <a:pt x="247739" y="8620044"/>
                  </a:lnTo>
                  <a:lnTo>
                    <a:pt x="215951" y="8588255"/>
                  </a:lnTo>
                  <a:lnTo>
                    <a:pt x="193154" y="8562724"/>
                  </a:lnTo>
                  <a:lnTo>
                    <a:pt x="257761" y="8506731"/>
                  </a:lnTo>
                  <a:lnTo>
                    <a:pt x="293451" y="8545200"/>
                  </a:lnTo>
                  <a:lnTo>
                    <a:pt x="331014" y="8580404"/>
                  </a:lnTo>
                  <a:lnTo>
                    <a:pt x="370450" y="8612345"/>
                  </a:lnTo>
                  <a:lnTo>
                    <a:pt x="411759" y="8641021"/>
                  </a:lnTo>
                  <a:lnTo>
                    <a:pt x="454940" y="8666434"/>
                  </a:lnTo>
                  <a:lnTo>
                    <a:pt x="499995" y="8688583"/>
                  </a:lnTo>
                  <a:lnTo>
                    <a:pt x="546922" y="8707468"/>
                  </a:lnTo>
                  <a:lnTo>
                    <a:pt x="595723" y="8723089"/>
                  </a:lnTo>
                  <a:lnTo>
                    <a:pt x="646396" y="8735446"/>
                  </a:lnTo>
                  <a:lnTo>
                    <a:pt x="629023" y="8819047"/>
                  </a:lnTo>
                  <a:close/>
                </a:path>
                <a:path w="17030700" h="8836025">
                  <a:moveTo>
                    <a:pt x="140575" y="8494893"/>
                  </a:moveTo>
                  <a:lnTo>
                    <a:pt x="108005" y="8444374"/>
                  </a:lnTo>
                  <a:lnTo>
                    <a:pt x="86234" y="8404636"/>
                  </a:lnTo>
                  <a:lnTo>
                    <a:pt x="66715" y="8363555"/>
                  </a:lnTo>
                  <a:lnTo>
                    <a:pt x="49645" y="8321499"/>
                  </a:lnTo>
                  <a:lnTo>
                    <a:pt x="49530" y="8321215"/>
                  </a:lnTo>
                  <a:lnTo>
                    <a:pt x="34845" y="8277946"/>
                  </a:lnTo>
                  <a:lnTo>
                    <a:pt x="34761" y="8277699"/>
                  </a:lnTo>
                  <a:lnTo>
                    <a:pt x="22580" y="8233404"/>
                  </a:lnTo>
                  <a:lnTo>
                    <a:pt x="22493" y="8233088"/>
                  </a:lnTo>
                  <a:lnTo>
                    <a:pt x="12894" y="8187875"/>
                  </a:lnTo>
                  <a:lnTo>
                    <a:pt x="12807" y="8187467"/>
                  </a:lnTo>
                  <a:lnTo>
                    <a:pt x="5853" y="8141358"/>
                  </a:lnTo>
                  <a:lnTo>
                    <a:pt x="5786" y="8140917"/>
                  </a:lnTo>
                  <a:lnTo>
                    <a:pt x="1543" y="8093854"/>
                  </a:lnTo>
                  <a:lnTo>
                    <a:pt x="1513" y="8093521"/>
                  </a:lnTo>
                  <a:lnTo>
                    <a:pt x="0" y="8045362"/>
                  </a:lnTo>
                  <a:lnTo>
                    <a:pt x="0" y="8008992"/>
                  </a:lnTo>
                  <a:lnTo>
                    <a:pt x="85795" y="8008992"/>
                  </a:lnTo>
                  <a:lnTo>
                    <a:pt x="85795" y="8045362"/>
                  </a:lnTo>
                  <a:lnTo>
                    <a:pt x="87328" y="8093521"/>
                  </a:lnTo>
                  <a:lnTo>
                    <a:pt x="87338" y="8093854"/>
                  </a:lnTo>
                  <a:lnTo>
                    <a:pt x="91925" y="8140917"/>
                  </a:lnTo>
                  <a:lnTo>
                    <a:pt x="91968" y="8141358"/>
                  </a:lnTo>
                  <a:lnTo>
                    <a:pt x="99617" y="8187467"/>
                  </a:lnTo>
                  <a:lnTo>
                    <a:pt x="99685" y="8187875"/>
                  </a:lnTo>
                  <a:lnTo>
                    <a:pt x="110414" y="8233088"/>
                  </a:lnTo>
                  <a:lnTo>
                    <a:pt x="110489" y="8233404"/>
                  </a:lnTo>
                  <a:lnTo>
                    <a:pt x="124302" y="8277699"/>
                  </a:lnTo>
                  <a:lnTo>
                    <a:pt x="124379" y="8277946"/>
                  </a:lnTo>
                  <a:lnTo>
                    <a:pt x="141245" y="8321215"/>
                  </a:lnTo>
                  <a:lnTo>
                    <a:pt x="161419" y="8364065"/>
                  </a:lnTo>
                  <a:lnTo>
                    <a:pt x="184569" y="8405643"/>
                  </a:lnTo>
                  <a:lnTo>
                    <a:pt x="210806" y="8446234"/>
                  </a:lnTo>
                  <a:lnTo>
                    <a:pt x="140575" y="8494893"/>
                  </a:lnTo>
                  <a:close/>
                </a:path>
                <a:path w="17030700" h="8836025">
                  <a:moveTo>
                    <a:pt x="85795" y="7923267"/>
                  </a:moveTo>
                  <a:lnTo>
                    <a:pt x="0" y="7923267"/>
                  </a:lnTo>
                  <a:lnTo>
                    <a:pt x="0" y="7408917"/>
                  </a:lnTo>
                  <a:lnTo>
                    <a:pt x="85795" y="7408917"/>
                  </a:lnTo>
                  <a:lnTo>
                    <a:pt x="85795" y="7923267"/>
                  </a:lnTo>
                  <a:close/>
                </a:path>
                <a:path w="17030700" h="8836025">
                  <a:moveTo>
                    <a:pt x="85795" y="7323192"/>
                  </a:moveTo>
                  <a:lnTo>
                    <a:pt x="0" y="7323192"/>
                  </a:lnTo>
                  <a:lnTo>
                    <a:pt x="0" y="6808842"/>
                  </a:lnTo>
                  <a:lnTo>
                    <a:pt x="85795" y="6808842"/>
                  </a:lnTo>
                  <a:lnTo>
                    <a:pt x="85795" y="7323192"/>
                  </a:lnTo>
                  <a:close/>
                </a:path>
                <a:path w="17030700" h="8836025">
                  <a:moveTo>
                    <a:pt x="85795" y="6723116"/>
                  </a:moveTo>
                  <a:lnTo>
                    <a:pt x="0" y="6723116"/>
                  </a:lnTo>
                  <a:lnTo>
                    <a:pt x="0" y="6208766"/>
                  </a:lnTo>
                  <a:lnTo>
                    <a:pt x="85795" y="6208766"/>
                  </a:lnTo>
                  <a:lnTo>
                    <a:pt x="85795" y="6723116"/>
                  </a:lnTo>
                  <a:close/>
                </a:path>
                <a:path w="17030700" h="8836025">
                  <a:moveTo>
                    <a:pt x="85795" y="6123041"/>
                  </a:moveTo>
                  <a:lnTo>
                    <a:pt x="0" y="6123041"/>
                  </a:lnTo>
                  <a:lnTo>
                    <a:pt x="0" y="5608692"/>
                  </a:lnTo>
                  <a:lnTo>
                    <a:pt x="85795" y="5608692"/>
                  </a:lnTo>
                  <a:lnTo>
                    <a:pt x="85795" y="6123041"/>
                  </a:lnTo>
                  <a:close/>
                </a:path>
                <a:path w="17030700" h="8836025">
                  <a:moveTo>
                    <a:pt x="85795" y="5522967"/>
                  </a:moveTo>
                  <a:lnTo>
                    <a:pt x="0" y="5522967"/>
                  </a:lnTo>
                  <a:lnTo>
                    <a:pt x="0" y="5008617"/>
                  </a:lnTo>
                  <a:lnTo>
                    <a:pt x="85795" y="5008617"/>
                  </a:lnTo>
                  <a:lnTo>
                    <a:pt x="85795" y="5522967"/>
                  </a:lnTo>
                  <a:close/>
                </a:path>
                <a:path w="17030700" h="8836025">
                  <a:moveTo>
                    <a:pt x="85795" y="4922892"/>
                  </a:moveTo>
                  <a:lnTo>
                    <a:pt x="0" y="4922892"/>
                  </a:lnTo>
                  <a:lnTo>
                    <a:pt x="0" y="4408542"/>
                  </a:lnTo>
                  <a:lnTo>
                    <a:pt x="85795" y="4408542"/>
                  </a:lnTo>
                  <a:lnTo>
                    <a:pt x="85795" y="4922892"/>
                  </a:lnTo>
                  <a:close/>
                </a:path>
                <a:path w="17030700" h="8836025">
                  <a:moveTo>
                    <a:pt x="85795" y="4322817"/>
                  </a:moveTo>
                  <a:lnTo>
                    <a:pt x="0" y="4322817"/>
                  </a:lnTo>
                  <a:lnTo>
                    <a:pt x="0" y="3808467"/>
                  </a:lnTo>
                  <a:lnTo>
                    <a:pt x="85795" y="3808467"/>
                  </a:lnTo>
                  <a:lnTo>
                    <a:pt x="85795" y="4322817"/>
                  </a:lnTo>
                  <a:close/>
                </a:path>
                <a:path w="17030700" h="8836025">
                  <a:moveTo>
                    <a:pt x="85795" y="3722742"/>
                  </a:moveTo>
                  <a:lnTo>
                    <a:pt x="0" y="3722742"/>
                  </a:lnTo>
                  <a:lnTo>
                    <a:pt x="0" y="3208391"/>
                  </a:lnTo>
                  <a:lnTo>
                    <a:pt x="85795" y="3208391"/>
                  </a:lnTo>
                  <a:lnTo>
                    <a:pt x="85795" y="3722742"/>
                  </a:lnTo>
                  <a:close/>
                </a:path>
                <a:path w="17030700" h="8836025">
                  <a:moveTo>
                    <a:pt x="85795" y="3122666"/>
                  </a:moveTo>
                  <a:lnTo>
                    <a:pt x="0" y="3122666"/>
                  </a:lnTo>
                  <a:lnTo>
                    <a:pt x="0" y="2608316"/>
                  </a:lnTo>
                  <a:lnTo>
                    <a:pt x="85795" y="2608316"/>
                  </a:lnTo>
                  <a:lnTo>
                    <a:pt x="85795" y="3122666"/>
                  </a:lnTo>
                  <a:close/>
                </a:path>
                <a:path w="17030700" h="8836025">
                  <a:moveTo>
                    <a:pt x="85795" y="2522591"/>
                  </a:moveTo>
                  <a:lnTo>
                    <a:pt x="0" y="2522591"/>
                  </a:lnTo>
                  <a:lnTo>
                    <a:pt x="0" y="2008241"/>
                  </a:lnTo>
                  <a:lnTo>
                    <a:pt x="85795" y="2008241"/>
                  </a:lnTo>
                  <a:lnTo>
                    <a:pt x="85795" y="2522591"/>
                  </a:lnTo>
                  <a:close/>
                </a:path>
                <a:path w="17030700" h="8836025">
                  <a:moveTo>
                    <a:pt x="85795" y="1922516"/>
                  </a:moveTo>
                  <a:lnTo>
                    <a:pt x="0" y="1922516"/>
                  </a:lnTo>
                  <a:lnTo>
                    <a:pt x="0" y="1408166"/>
                  </a:lnTo>
                  <a:lnTo>
                    <a:pt x="85795" y="1408166"/>
                  </a:lnTo>
                  <a:lnTo>
                    <a:pt x="85795" y="1922516"/>
                  </a:lnTo>
                  <a:close/>
                </a:path>
                <a:path w="17030700" h="8836025">
                  <a:moveTo>
                    <a:pt x="85795" y="1322441"/>
                  </a:moveTo>
                  <a:lnTo>
                    <a:pt x="0" y="1322441"/>
                  </a:lnTo>
                  <a:lnTo>
                    <a:pt x="0" y="808091"/>
                  </a:lnTo>
                  <a:lnTo>
                    <a:pt x="85795" y="808091"/>
                  </a:lnTo>
                  <a:lnTo>
                    <a:pt x="85795" y="1322441"/>
                  </a:lnTo>
                  <a:close/>
                </a:path>
                <a:path w="17030700" h="8836025">
                  <a:moveTo>
                    <a:pt x="323352" y="262872"/>
                  </a:moveTo>
                  <a:lnTo>
                    <a:pt x="266701" y="198950"/>
                  </a:lnTo>
                  <a:lnTo>
                    <a:pt x="281283" y="185930"/>
                  </a:lnTo>
                  <a:lnTo>
                    <a:pt x="316500" y="157900"/>
                  </a:lnTo>
                  <a:lnTo>
                    <a:pt x="353307" y="131874"/>
                  </a:lnTo>
                  <a:lnTo>
                    <a:pt x="391621" y="107935"/>
                  </a:lnTo>
                  <a:lnTo>
                    <a:pt x="431359" y="86164"/>
                  </a:lnTo>
                  <a:lnTo>
                    <a:pt x="472440" y="66644"/>
                  </a:lnTo>
                  <a:lnTo>
                    <a:pt x="514780" y="49459"/>
                  </a:lnTo>
                  <a:lnTo>
                    <a:pt x="558296" y="34691"/>
                  </a:lnTo>
                  <a:lnTo>
                    <a:pt x="602907" y="22423"/>
                  </a:lnTo>
                  <a:lnTo>
                    <a:pt x="648528" y="12737"/>
                  </a:lnTo>
                  <a:lnTo>
                    <a:pt x="695078" y="5716"/>
                  </a:lnTo>
                  <a:lnTo>
                    <a:pt x="732347" y="2355"/>
                  </a:lnTo>
                  <a:lnTo>
                    <a:pt x="738456" y="86164"/>
                  </a:lnTo>
                  <a:lnTo>
                    <a:pt x="738562" y="87615"/>
                  </a:lnTo>
                  <a:lnTo>
                    <a:pt x="686631" y="93190"/>
                  </a:lnTo>
                  <a:lnTo>
                    <a:pt x="636149" y="102240"/>
                  </a:lnTo>
                  <a:lnTo>
                    <a:pt x="587116" y="114765"/>
                  </a:lnTo>
                  <a:lnTo>
                    <a:pt x="539533" y="130763"/>
                  </a:lnTo>
                  <a:lnTo>
                    <a:pt x="493398" y="150236"/>
                  </a:lnTo>
                  <a:lnTo>
                    <a:pt x="448713" y="173184"/>
                  </a:lnTo>
                  <a:lnTo>
                    <a:pt x="405477" y="199605"/>
                  </a:lnTo>
                  <a:lnTo>
                    <a:pt x="363689" y="229501"/>
                  </a:lnTo>
                  <a:lnTo>
                    <a:pt x="323352" y="262872"/>
                  </a:lnTo>
                  <a:close/>
                </a:path>
                <a:path w="17030700" h="8836025">
                  <a:moveTo>
                    <a:pt x="88388" y="729614"/>
                  </a:moveTo>
                  <a:lnTo>
                    <a:pt x="3322" y="722339"/>
                  </a:lnTo>
                  <a:lnTo>
                    <a:pt x="5786" y="695008"/>
                  </a:lnTo>
                  <a:lnTo>
                    <a:pt x="12807" y="648458"/>
                  </a:lnTo>
                  <a:lnTo>
                    <a:pt x="22493" y="602836"/>
                  </a:lnTo>
                  <a:lnTo>
                    <a:pt x="34761" y="558226"/>
                  </a:lnTo>
                  <a:lnTo>
                    <a:pt x="49530" y="514710"/>
                  </a:lnTo>
                  <a:lnTo>
                    <a:pt x="66715" y="472370"/>
                  </a:lnTo>
                  <a:lnTo>
                    <a:pt x="86234" y="431289"/>
                  </a:lnTo>
                  <a:lnTo>
                    <a:pt x="108005" y="391550"/>
                  </a:lnTo>
                  <a:lnTo>
                    <a:pt x="131945" y="353236"/>
                  </a:lnTo>
                  <a:lnTo>
                    <a:pt x="157971" y="316430"/>
                  </a:lnTo>
                  <a:lnTo>
                    <a:pt x="186000" y="281213"/>
                  </a:lnTo>
                  <a:lnTo>
                    <a:pt x="205707" y="259142"/>
                  </a:lnTo>
                  <a:lnTo>
                    <a:pt x="268928" y="316613"/>
                  </a:lnTo>
                  <a:lnTo>
                    <a:pt x="235034" y="356544"/>
                  </a:lnTo>
                  <a:lnTo>
                    <a:pt x="204599" y="397964"/>
                  </a:lnTo>
                  <a:lnTo>
                    <a:pt x="177623" y="440874"/>
                  </a:lnTo>
                  <a:lnTo>
                    <a:pt x="154104" y="485273"/>
                  </a:lnTo>
                  <a:lnTo>
                    <a:pt x="134045" y="531162"/>
                  </a:lnTo>
                  <a:lnTo>
                    <a:pt x="117443" y="578541"/>
                  </a:lnTo>
                  <a:lnTo>
                    <a:pt x="104300" y="627409"/>
                  </a:lnTo>
                  <a:lnTo>
                    <a:pt x="94615" y="677766"/>
                  </a:lnTo>
                  <a:lnTo>
                    <a:pt x="88388" y="729614"/>
                  </a:lnTo>
                  <a:close/>
                </a:path>
                <a:path w="17030700" h="8836025">
                  <a:moveTo>
                    <a:pt x="1304983" y="85724"/>
                  </a:moveTo>
                  <a:lnTo>
                    <a:pt x="790633" y="85724"/>
                  </a:lnTo>
                  <a:lnTo>
                    <a:pt x="790633" y="0"/>
                  </a:lnTo>
                  <a:lnTo>
                    <a:pt x="1304983" y="0"/>
                  </a:lnTo>
                  <a:lnTo>
                    <a:pt x="1304983" y="85724"/>
                  </a:lnTo>
                  <a:close/>
                </a:path>
              </a:pathLst>
            </a:custGeom>
            <a:solidFill>
              <a:srgbClr val="594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7258815"/>
              <a:ext cx="2859405" cy="3028315"/>
            </a:xfrm>
            <a:custGeom>
              <a:avLst/>
              <a:gdLst/>
              <a:ahLst/>
              <a:cxnLst/>
              <a:rect l="l" t="t" r="r" b="b"/>
              <a:pathLst>
                <a:path w="2859405" h="3028315">
                  <a:moveTo>
                    <a:pt x="517842" y="3028183"/>
                  </a:moveTo>
                  <a:lnTo>
                    <a:pt x="0" y="2479750"/>
                  </a:lnTo>
                  <a:lnTo>
                    <a:pt x="0" y="0"/>
                  </a:lnTo>
                  <a:lnTo>
                    <a:pt x="2859280" y="3028183"/>
                  </a:lnTo>
                  <a:lnTo>
                    <a:pt x="517842" y="3028183"/>
                  </a:lnTo>
                  <a:close/>
                </a:path>
              </a:pathLst>
            </a:custGeom>
            <a:solidFill>
              <a:srgbClr val="372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7342847"/>
              <a:ext cx="2825750" cy="2944495"/>
            </a:xfrm>
            <a:custGeom>
              <a:avLst/>
              <a:gdLst/>
              <a:ahLst/>
              <a:cxnLst/>
              <a:rect l="l" t="t" r="r" b="b"/>
              <a:pathLst>
                <a:path w="2825750" h="2944495">
                  <a:moveTo>
                    <a:pt x="95681" y="17310"/>
                  </a:moveTo>
                  <a:lnTo>
                    <a:pt x="79336" y="0"/>
                  </a:lnTo>
                  <a:lnTo>
                    <a:pt x="10248" y="65227"/>
                  </a:lnTo>
                  <a:lnTo>
                    <a:pt x="0" y="74917"/>
                  </a:lnTo>
                  <a:lnTo>
                    <a:pt x="0" y="107657"/>
                  </a:lnTo>
                  <a:lnTo>
                    <a:pt x="44932" y="65227"/>
                  </a:lnTo>
                  <a:lnTo>
                    <a:pt x="95681" y="17310"/>
                  </a:lnTo>
                  <a:close/>
                </a:path>
                <a:path w="2825750" h="2944495">
                  <a:moveTo>
                    <a:pt x="2613672" y="2944152"/>
                  </a:moveTo>
                  <a:lnTo>
                    <a:pt x="2393327" y="2710815"/>
                  </a:lnTo>
                  <a:lnTo>
                    <a:pt x="2523172" y="2588196"/>
                  </a:lnTo>
                  <a:lnTo>
                    <a:pt x="2514993" y="2579560"/>
                  </a:lnTo>
                  <a:lnTo>
                    <a:pt x="2498648" y="2562237"/>
                  </a:lnTo>
                  <a:lnTo>
                    <a:pt x="2368804" y="2684843"/>
                  </a:lnTo>
                  <a:lnTo>
                    <a:pt x="2090902" y="2390546"/>
                  </a:lnTo>
                  <a:lnTo>
                    <a:pt x="2220760" y="2267928"/>
                  </a:lnTo>
                  <a:lnTo>
                    <a:pt x="2212581" y="2259266"/>
                  </a:lnTo>
                  <a:lnTo>
                    <a:pt x="2196236" y="2241956"/>
                  </a:lnTo>
                  <a:lnTo>
                    <a:pt x="2066391" y="2364549"/>
                  </a:lnTo>
                  <a:lnTo>
                    <a:pt x="2040420" y="2337054"/>
                  </a:lnTo>
                  <a:lnTo>
                    <a:pt x="2040420" y="2389073"/>
                  </a:lnTo>
                  <a:lnTo>
                    <a:pt x="1959622" y="2465362"/>
                  </a:lnTo>
                  <a:lnTo>
                    <a:pt x="1746110" y="2666974"/>
                  </a:lnTo>
                  <a:lnTo>
                    <a:pt x="1468208" y="2372677"/>
                  </a:lnTo>
                  <a:lnTo>
                    <a:pt x="1762518" y="2094776"/>
                  </a:lnTo>
                  <a:lnTo>
                    <a:pt x="2040420" y="2389073"/>
                  </a:lnTo>
                  <a:lnTo>
                    <a:pt x="2040420" y="2337054"/>
                  </a:lnTo>
                  <a:lnTo>
                    <a:pt x="1788490" y="2070265"/>
                  </a:lnTo>
                  <a:lnTo>
                    <a:pt x="1918347" y="1947646"/>
                  </a:lnTo>
                  <a:lnTo>
                    <a:pt x="1910168" y="1938985"/>
                  </a:lnTo>
                  <a:lnTo>
                    <a:pt x="1893824" y="1921675"/>
                  </a:lnTo>
                  <a:lnTo>
                    <a:pt x="1763979" y="2044280"/>
                  </a:lnTo>
                  <a:lnTo>
                    <a:pt x="1738007" y="2016798"/>
                  </a:lnTo>
                  <a:lnTo>
                    <a:pt x="1738007" y="2068791"/>
                  </a:lnTo>
                  <a:lnTo>
                    <a:pt x="1443697" y="2346693"/>
                  </a:lnTo>
                  <a:lnTo>
                    <a:pt x="1417726" y="2319210"/>
                  </a:lnTo>
                  <a:lnTo>
                    <a:pt x="1417726" y="2371217"/>
                  </a:lnTo>
                  <a:lnTo>
                    <a:pt x="1336929" y="2447506"/>
                  </a:lnTo>
                  <a:lnTo>
                    <a:pt x="1123416" y="2649118"/>
                  </a:lnTo>
                  <a:lnTo>
                    <a:pt x="845515" y="2354808"/>
                  </a:lnTo>
                  <a:lnTo>
                    <a:pt x="1139825" y="2076907"/>
                  </a:lnTo>
                  <a:lnTo>
                    <a:pt x="1417726" y="2371217"/>
                  </a:lnTo>
                  <a:lnTo>
                    <a:pt x="1417726" y="2319210"/>
                  </a:lnTo>
                  <a:lnTo>
                    <a:pt x="1165796" y="2052396"/>
                  </a:lnTo>
                  <a:lnTo>
                    <a:pt x="1460106" y="1774494"/>
                  </a:lnTo>
                  <a:lnTo>
                    <a:pt x="1738007" y="2068791"/>
                  </a:lnTo>
                  <a:lnTo>
                    <a:pt x="1738007" y="2016798"/>
                  </a:lnTo>
                  <a:lnTo>
                    <a:pt x="1486077" y="1749983"/>
                  </a:lnTo>
                  <a:lnTo>
                    <a:pt x="1615922" y="1627365"/>
                  </a:lnTo>
                  <a:lnTo>
                    <a:pt x="1607743" y="1618716"/>
                  </a:lnTo>
                  <a:lnTo>
                    <a:pt x="1591411" y="1601393"/>
                  </a:lnTo>
                  <a:lnTo>
                    <a:pt x="1461566" y="1723999"/>
                  </a:lnTo>
                  <a:lnTo>
                    <a:pt x="1435595" y="1696516"/>
                  </a:lnTo>
                  <a:lnTo>
                    <a:pt x="1435595" y="1748510"/>
                  </a:lnTo>
                  <a:lnTo>
                    <a:pt x="1148346" y="2019744"/>
                  </a:lnTo>
                  <a:lnTo>
                    <a:pt x="1141285" y="2026412"/>
                  </a:lnTo>
                  <a:lnTo>
                    <a:pt x="1115314" y="1998916"/>
                  </a:lnTo>
                  <a:lnTo>
                    <a:pt x="1115314" y="2050935"/>
                  </a:lnTo>
                  <a:lnTo>
                    <a:pt x="821004" y="2328824"/>
                  </a:lnTo>
                  <a:lnTo>
                    <a:pt x="795032" y="2301329"/>
                  </a:lnTo>
                  <a:lnTo>
                    <a:pt x="795032" y="2353348"/>
                  </a:lnTo>
                  <a:lnTo>
                    <a:pt x="714235" y="2429637"/>
                  </a:lnTo>
                  <a:lnTo>
                    <a:pt x="500722" y="2631249"/>
                  </a:lnTo>
                  <a:lnTo>
                    <a:pt x="222821" y="2336952"/>
                  </a:lnTo>
                  <a:lnTo>
                    <a:pt x="517131" y="2059051"/>
                  </a:lnTo>
                  <a:lnTo>
                    <a:pt x="795032" y="2353348"/>
                  </a:lnTo>
                  <a:lnTo>
                    <a:pt x="795032" y="2301329"/>
                  </a:lnTo>
                  <a:lnTo>
                    <a:pt x="543102" y="2034527"/>
                  </a:lnTo>
                  <a:lnTo>
                    <a:pt x="837412" y="1756638"/>
                  </a:lnTo>
                  <a:lnTo>
                    <a:pt x="1115314" y="2050935"/>
                  </a:lnTo>
                  <a:lnTo>
                    <a:pt x="1115314" y="1998916"/>
                  </a:lnTo>
                  <a:lnTo>
                    <a:pt x="863384" y="1732102"/>
                  </a:lnTo>
                  <a:lnTo>
                    <a:pt x="1157693" y="1454213"/>
                  </a:lnTo>
                  <a:lnTo>
                    <a:pt x="1435595" y="1748510"/>
                  </a:lnTo>
                  <a:lnTo>
                    <a:pt x="1435595" y="1696516"/>
                  </a:lnTo>
                  <a:lnTo>
                    <a:pt x="1183665" y="1429689"/>
                  </a:lnTo>
                  <a:lnTo>
                    <a:pt x="1313510" y="1307084"/>
                  </a:lnTo>
                  <a:lnTo>
                    <a:pt x="1305331" y="1298435"/>
                  </a:lnTo>
                  <a:lnTo>
                    <a:pt x="1288986" y="1281112"/>
                  </a:lnTo>
                  <a:lnTo>
                    <a:pt x="1159154" y="1403718"/>
                  </a:lnTo>
                  <a:lnTo>
                    <a:pt x="1133182" y="1376260"/>
                  </a:lnTo>
                  <a:lnTo>
                    <a:pt x="1133182" y="1428242"/>
                  </a:lnTo>
                  <a:lnTo>
                    <a:pt x="838873" y="1706130"/>
                  </a:lnTo>
                  <a:lnTo>
                    <a:pt x="812901" y="1678673"/>
                  </a:lnTo>
                  <a:lnTo>
                    <a:pt x="812901" y="1730654"/>
                  </a:lnTo>
                  <a:lnTo>
                    <a:pt x="518591" y="2008543"/>
                  </a:lnTo>
                  <a:lnTo>
                    <a:pt x="240690" y="1714246"/>
                  </a:lnTo>
                  <a:lnTo>
                    <a:pt x="535000" y="1436344"/>
                  </a:lnTo>
                  <a:lnTo>
                    <a:pt x="812901" y="1730654"/>
                  </a:lnTo>
                  <a:lnTo>
                    <a:pt x="812901" y="1678673"/>
                  </a:lnTo>
                  <a:lnTo>
                    <a:pt x="560971" y="1411833"/>
                  </a:lnTo>
                  <a:lnTo>
                    <a:pt x="855281" y="1133932"/>
                  </a:lnTo>
                  <a:lnTo>
                    <a:pt x="1133182" y="1428242"/>
                  </a:lnTo>
                  <a:lnTo>
                    <a:pt x="1133182" y="1376260"/>
                  </a:lnTo>
                  <a:lnTo>
                    <a:pt x="881240" y="1109421"/>
                  </a:lnTo>
                  <a:lnTo>
                    <a:pt x="1011097" y="986802"/>
                  </a:lnTo>
                  <a:lnTo>
                    <a:pt x="1002919" y="978154"/>
                  </a:lnTo>
                  <a:lnTo>
                    <a:pt x="986574" y="960831"/>
                  </a:lnTo>
                  <a:lnTo>
                    <a:pt x="856729" y="1083437"/>
                  </a:lnTo>
                  <a:lnTo>
                    <a:pt x="830757" y="1055941"/>
                  </a:lnTo>
                  <a:lnTo>
                    <a:pt x="830757" y="1107960"/>
                  </a:lnTo>
                  <a:lnTo>
                    <a:pt x="536460" y="1385849"/>
                  </a:lnTo>
                  <a:lnTo>
                    <a:pt x="258546" y="1091565"/>
                  </a:lnTo>
                  <a:lnTo>
                    <a:pt x="531723" y="833615"/>
                  </a:lnTo>
                  <a:lnTo>
                    <a:pt x="552869" y="813650"/>
                  </a:lnTo>
                  <a:lnTo>
                    <a:pt x="571728" y="833615"/>
                  </a:lnTo>
                  <a:lnTo>
                    <a:pt x="830757" y="1107960"/>
                  </a:lnTo>
                  <a:lnTo>
                    <a:pt x="830757" y="1055941"/>
                  </a:lnTo>
                  <a:lnTo>
                    <a:pt x="620852" y="833615"/>
                  </a:lnTo>
                  <a:lnTo>
                    <a:pt x="578840" y="789139"/>
                  </a:lnTo>
                  <a:lnTo>
                    <a:pt x="665124" y="707656"/>
                  </a:lnTo>
                  <a:lnTo>
                    <a:pt x="708685" y="666521"/>
                  </a:lnTo>
                  <a:lnTo>
                    <a:pt x="700506" y="657872"/>
                  </a:lnTo>
                  <a:lnTo>
                    <a:pt x="684161" y="640562"/>
                  </a:lnTo>
                  <a:lnTo>
                    <a:pt x="613105" y="707656"/>
                  </a:lnTo>
                  <a:lnTo>
                    <a:pt x="554316" y="763155"/>
                  </a:lnTo>
                  <a:lnTo>
                    <a:pt x="501904" y="707656"/>
                  </a:lnTo>
                  <a:lnTo>
                    <a:pt x="331812" y="527507"/>
                  </a:lnTo>
                  <a:lnTo>
                    <a:pt x="276415" y="468871"/>
                  </a:lnTo>
                  <a:lnTo>
                    <a:pt x="406273" y="346252"/>
                  </a:lnTo>
                  <a:lnTo>
                    <a:pt x="398094" y="337591"/>
                  </a:lnTo>
                  <a:lnTo>
                    <a:pt x="381749" y="320281"/>
                  </a:lnTo>
                  <a:lnTo>
                    <a:pt x="251904" y="442874"/>
                  </a:lnTo>
                  <a:lnTo>
                    <a:pt x="0" y="176085"/>
                  </a:lnTo>
                  <a:lnTo>
                    <a:pt x="0" y="193433"/>
                  </a:lnTo>
                  <a:lnTo>
                    <a:pt x="0" y="228104"/>
                  </a:lnTo>
                  <a:lnTo>
                    <a:pt x="225933" y="467398"/>
                  </a:lnTo>
                  <a:lnTo>
                    <a:pt x="162280" y="527507"/>
                  </a:lnTo>
                  <a:lnTo>
                    <a:pt x="0" y="680732"/>
                  </a:lnTo>
                  <a:lnTo>
                    <a:pt x="0" y="707656"/>
                  </a:lnTo>
                  <a:lnTo>
                    <a:pt x="0" y="713486"/>
                  </a:lnTo>
                  <a:lnTo>
                    <a:pt x="0" y="729856"/>
                  </a:lnTo>
                  <a:lnTo>
                    <a:pt x="23507" y="707656"/>
                  </a:lnTo>
                  <a:lnTo>
                    <a:pt x="214299" y="527507"/>
                  </a:lnTo>
                  <a:lnTo>
                    <a:pt x="250444" y="493369"/>
                  </a:lnTo>
                  <a:lnTo>
                    <a:pt x="282689" y="527507"/>
                  </a:lnTo>
                  <a:lnTo>
                    <a:pt x="452793" y="707656"/>
                  </a:lnTo>
                  <a:lnTo>
                    <a:pt x="528345" y="787679"/>
                  </a:lnTo>
                  <a:lnTo>
                    <a:pt x="479704" y="833615"/>
                  </a:lnTo>
                  <a:lnTo>
                    <a:pt x="234035" y="1065580"/>
                  </a:lnTo>
                  <a:lnTo>
                    <a:pt x="15024" y="833615"/>
                  </a:lnTo>
                  <a:lnTo>
                    <a:pt x="0" y="817702"/>
                  </a:lnTo>
                  <a:lnTo>
                    <a:pt x="0" y="833615"/>
                  </a:lnTo>
                  <a:lnTo>
                    <a:pt x="0" y="835037"/>
                  </a:lnTo>
                  <a:lnTo>
                    <a:pt x="0" y="869721"/>
                  </a:lnTo>
                  <a:lnTo>
                    <a:pt x="208064" y="1090091"/>
                  </a:lnTo>
                  <a:lnTo>
                    <a:pt x="0" y="1286560"/>
                  </a:lnTo>
                  <a:lnTo>
                    <a:pt x="0" y="1319314"/>
                  </a:lnTo>
                  <a:lnTo>
                    <a:pt x="0" y="1335684"/>
                  </a:lnTo>
                  <a:lnTo>
                    <a:pt x="232587" y="1116063"/>
                  </a:lnTo>
                  <a:lnTo>
                    <a:pt x="510476" y="1410385"/>
                  </a:lnTo>
                  <a:lnTo>
                    <a:pt x="506793" y="1413865"/>
                  </a:lnTo>
                  <a:lnTo>
                    <a:pt x="216179" y="1688274"/>
                  </a:lnTo>
                  <a:lnTo>
                    <a:pt x="0" y="1459318"/>
                  </a:lnTo>
                  <a:lnTo>
                    <a:pt x="0" y="1476654"/>
                  </a:lnTo>
                  <a:lnTo>
                    <a:pt x="0" y="1511338"/>
                  </a:lnTo>
                  <a:lnTo>
                    <a:pt x="190207" y="1712785"/>
                  </a:lnTo>
                  <a:lnTo>
                    <a:pt x="0" y="1892388"/>
                  </a:lnTo>
                  <a:lnTo>
                    <a:pt x="0" y="1925142"/>
                  </a:lnTo>
                  <a:lnTo>
                    <a:pt x="0" y="1941512"/>
                  </a:lnTo>
                  <a:lnTo>
                    <a:pt x="214718" y="1738757"/>
                  </a:lnTo>
                  <a:lnTo>
                    <a:pt x="492620" y="2033066"/>
                  </a:lnTo>
                  <a:lnTo>
                    <a:pt x="488924" y="2036559"/>
                  </a:lnTo>
                  <a:lnTo>
                    <a:pt x="198310" y="2310968"/>
                  </a:lnTo>
                  <a:lnTo>
                    <a:pt x="0" y="2100935"/>
                  </a:lnTo>
                  <a:lnTo>
                    <a:pt x="0" y="2118271"/>
                  </a:lnTo>
                  <a:lnTo>
                    <a:pt x="0" y="2152954"/>
                  </a:lnTo>
                  <a:lnTo>
                    <a:pt x="172339" y="2335479"/>
                  </a:lnTo>
                  <a:lnTo>
                    <a:pt x="51155" y="2449906"/>
                  </a:lnTo>
                  <a:lnTo>
                    <a:pt x="67500" y="2467216"/>
                  </a:lnTo>
                  <a:lnTo>
                    <a:pt x="75679" y="2475877"/>
                  </a:lnTo>
                  <a:lnTo>
                    <a:pt x="196850" y="2361463"/>
                  </a:lnTo>
                  <a:lnTo>
                    <a:pt x="474751" y="2655760"/>
                  </a:lnTo>
                  <a:lnTo>
                    <a:pt x="353568" y="2770187"/>
                  </a:lnTo>
                  <a:lnTo>
                    <a:pt x="369912" y="2787497"/>
                  </a:lnTo>
                  <a:lnTo>
                    <a:pt x="378091" y="2796159"/>
                  </a:lnTo>
                  <a:lnTo>
                    <a:pt x="499275" y="2681732"/>
                  </a:lnTo>
                  <a:lnTo>
                    <a:pt x="747064" y="2944152"/>
                  </a:lnTo>
                  <a:lnTo>
                    <a:pt x="779818" y="2944152"/>
                  </a:lnTo>
                  <a:lnTo>
                    <a:pt x="796188" y="2944152"/>
                  </a:lnTo>
                  <a:lnTo>
                    <a:pt x="525233" y="2657221"/>
                  </a:lnTo>
                  <a:lnTo>
                    <a:pt x="819543" y="2379332"/>
                  </a:lnTo>
                  <a:lnTo>
                    <a:pt x="958494" y="2526474"/>
                  </a:lnTo>
                  <a:lnTo>
                    <a:pt x="1097445" y="2673629"/>
                  </a:lnTo>
                  <a:lnTo>
                    <a:pt x="810945" y="2944152"/>
                  </a:lnTo>
                  <a:lnTo>
                    <a:pt x="845616" y="2944152"/>
                  </a:lnTo>
                  <a:lnTo>
                    <a:pt x="862965" y="2944152"/>
                  </a:lnTo>
                  <a:lnTo>
                    <a:pt x="1121968" y="2699601"/>
                  </a:lnTo>
                  <a:lnTo>
                    <a:pt x="1352892" y="2944152"/>
                  </a:lnTo>
                  <a:lnTo>
                    <a:pt x="1385646" y="2944152"/>
                  </a:lnTo>
                  <a:lnTo>
                    <a:pt x="1402016" y="2944152"/>
                  </a:lnTo>
                  <a:lnTo>
                    <a:pt x="1147940" y="2675077"/>
                  </a:lnTo>
                  <a:lnTo>
                    <a:pt x="1442237" y="2397188"/>
                  </a:lnTo>
                  <a:lnTo>
                    <a:pt x="1720138" y="2691498"/>
                  </a:lnTo>
                  <a:lnTo>
                    <a:pt x="1452549" y="2944152"/>
                  </a:lnTo>
                  <a:lnTo>
                    <a:pt x="1487233" y="2944152"/>
                  </a:lnTo>
                  <a:lnTo>
                    <a:pt x="1504581" y="2944152"/>
                  </a:lnTo>
                  <a:lnTo>
                    <a:pt x="1744662" y="2717457"/>
                  </a:lnTo>
                  <a:lnTo>
                    <a:pt x="1958721" y="2944152"/>
                  </a:lnTo>
                  <a:lnTo>
                    <a:pt x="1991474" y="2944152"/>
                  </a:lnTo>
                  <a:lnTo>
                    <a:pt x="2007844" y="2944152"/>
                  </a:lnTo>
                  <a:lnTo>
                    <a:pt x="1770621" y="2692958"/>
                  </a:lnTo>
                  <a:lnTo>
                    <a:pt x="2064931" y="2415057"/>
                  </a:lnTo>
                  <a:lnTo>
                    <a:pt x="2203881" y="2562199"/>
                  </a:lnTo>
                  <a:lnTo>
                    <a:pt x="2342832" y="2709354"/>
                  </a:lnTo>
                  <a:lnTo>
                    <a:pt x="2094166" y="2944152"/>
                  </a:lnTo>
                  <a:lnTo>
                    <a:pt x="2128850" y="2944152"/>
                  </a:lnTo>
                  <a:lnTo>
                    <a:pt x="2146185" y="2944152"/>
                  </a:lnTo>
                  <a:lnTo>
                    <a:pt x="2367356" y="2735326"/>
                  </a:lnTo>
                  <a:lnTo>
                    <a:pt x="2564549" y="2944152"/>
                  </a:lnTo>
                  <a:lnTo>
                    <a:pt x="2597289" y="2944152"/>
                  </a:lnTo>
                  <a:lnTo>
                    <a:pt x="2613672" y="2944152"/>
                  </a:lnTo>
                  <a:close/>
                </a:path>
                <a:path w="2825750" h="2944495">
                  <a:moveTo>
                    <a:pt x="2825585" y="2908477"/>
                  </a:moveTo>
                  <a:lnTo>
                    <a:pt x="2817406" y="2899841"/>
                  </a:lnTo>
                  <a:lnTo>
                    <a:pt x="2801074" y="2882519"/>
                  </a:lnTo>
                  <a:lnTo>
                    <a:pt x="2735783" y="2944152"/>
                  </a:lnTo>
                  <a:lnTo>
                    <a:pt x="2770467" y="2944152"/>
                  </a:lnTo>
                  <a:lnTo>
                    <a:pt x="2787802" y="2944152"/>
                  </a:lnTo>
                  <a:lnTo>
                    <a:pt x="2825585" y="2908477"/>
                  </a:lnTo>
                  <a:close/>
                </a:path>
              </a:pathLst>
            </a:custGeom>
            <a:solidFill>
              <a:srgbClr val="62493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342840"/>
              <a:ext cx="103857" cy="12403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4141996" y="0"/>
              <a:ext cx="4146550" cy="3115310"/>
            </a:xfrm>
            <a:custGeom>
              <a:avLst/>
              <a:gdLst/>
              <a:ahLst/>
              <a:cxnLst/>
              <a:rect l="l" t="t" r="r" b="b"/>
              <a:pathLst>
                <a:path w="4146550" h="3115310">
                  <a:moveTo>
                    <a:pt x="2736575" y="2898230"/>
                  </a:moveTo>
                  <a:lnTo>
                    <a:pt x="0" y="0"/>
                  </a:lnTo>
                  <a:lnTo>
                    <a:pt x="2341439" y="0"/>
                  </a:lnTo>
                  <a:lnTo>
                    <a:pt x="3998932" y="1755405"/>
                  </a:lnTo>
                  <a:lnTo>
                    <a:pt x="4029036" y="1795750"/>
                  </a:lnTo>
                  <a:lnTo>
                    <a:pt x="4060802" y="1834525"/>
                  </a:lnTo>
                  <a:lnTo>
                    <a:pt x="4093814" y="1872124"/>
                  </a:lnTo>
                  <a:lnTo>
                    <a:pt x="4127658" y="1908938"/>
                  </a:lnTo>
                  <a:lnTo>
                    <a:pt x="4146005" y="1928369"/>
                  </a:lnTo>
                  <a:lnTo>
                    <a:pt x="4146005" y="1956021"/>
                  </a:lnTo>
                  <a:lnTo>
                    <a:pt x="4118983" y="1974129"/>
                  </a:lnTo>
                  <a:lnTo>
                    <a:pt x="4070190" y="1986941"/>
                  </a:lnTo>
                  <a:lnTo>
                    <a:pt x="4018695" y="1983885"/>
                  </a:lnTo>
                  <a:lnTo>
                    <a:pt x="3967652" y="1965051"/>
                  </a:lnTo>
                  <a:lnTo>
                    <a:pt x="3980949" y="1983197"/>
                  </a:lnTo>
                  <a:lnTo>
                    <a:pt x="3975942" y="2006345"/>
                  </a:lnTo>
                  <a:lnTo>
                    <a:pt x="3959937" y="2027598"/>
                  </a:lnTo>
                  <a:lnTo>
                    <a:pt x="3940236" y="2040060"/>
                  </a:lnTo>
                  <a:lnTo>
                    <a:pt x="3919792" y="2041710"/>
                  </a:lnTo>
                  <a:lnTo>
                    <a:pt x="3897140" y="2037771"/>
                  </a:lnTo>
                  <a:lnTo>
                    <a:pt x="3872956" y="2032208"/>
                  </a:lnTo>
                  <a:lnTo>
                    <a:pt x="3847915" y="2028990"/>
                  </a:lnTo>
                  <a:lnTo>
                    <a:pt x="3821904" y="2022848"/>
                  </a:lnTo>
                  <a:lnTo>
                    <a:pt x="3796343" y="2028563"/>
                  </a:lnTo>
                  <a:lnTo>
                    <a:pt x="3775290" y="2042302"/>
                  </a:lnTo>
                  <a:lnTo>
                    <a:pt x="3762801" y="2060235"/>
                  </a:lnTo>
                  <a:lnTo>
                    <a:pt x="3759066" y="2066575"/>
                  </a:lnTo>
                  <a:lnTo>
                    <a:pt x="3759253" y="2073818"/>
                  </a:lnTo>
                  <a:lnTo>
                    <a:pt x="3760972" y="2082684"/>
                  </a:lnTo>
                  <a:lnTo>
                    <a:pt x="3761835" y="2093893"/>
                  </a:lnTo>
                  <a:lnTo>
                    <a:pt x="3783458" y="2220840"/>
                  </a:lnTo>
                  <a:lnTo>
                    <a:pt x="3787973" y="2228601"/>
                  </a:lnTo>
                  <a:lnTo>
                    <a:pt x="3789286" y="2237850"/>
                  </a:lnTo>
                  <a:lnTo>
                    <a:pt x="3787444" y="2247009"/>
                  </a:lnTo>
                  <a:lnTo>
                    <a:pt x="3782492" y="2254499"/>
                  </a:lnTo>
                  <a:lnTo>
                    <a:pt x="3757456" y="2274045"/>
                  </a:lnTo>
                  <a:lnTo>
                    <a:pt x="3725029" y="2276010"/>
                  </a:lnTo>
                  <a:lnTo>
                    <a:pt x="3689718" y="2268418"/>
                  </a:lnTo>
                  <a:lnTo>
                    <a:pt x="3656029" y="2259292"/>
                  </a:lnTo>
                  <a:lnTo>
                    <a:pt x="3608588" y="2247893"/>
                  </a:lnTo>
                  <a:lnTo>
                    <a:pt x="3559231" y="2246948"/>
                  </a:lnTo>
                  <a:lnTo>
                    <a:pt x="3512387" y="2256991"/>
                  </a:lnTo>
                  <a:lnTo>
                    <a:pt x="3472490" y="2278551"/>
                  </a:lnTo>
                  <a:lnTo>
                    <a:pt x="3443970" y="2312160"/>
                  </a:lnTo>
                  <a:lnTo>
                    <a:pt x="3419320" y="2364089"/>
                  </a:lnTo>
                  <a:lnTo>
                    <a:pt x="3403930" y="2386807"/>
                  </a:lnTo>
                  <a:lnTo>
                    <a:pt x="3382410" y="2403033"/>
                  </a:lnTo>
                  <a:lnTo>
                    <a:pt x="3363371" y="2406172"/>
                  </a:lnTo>
                  <a:lnTo>
                    <a:pt x="3325474" y="2406137"/>
                  </a:lnTo>
                  <a:lnTo>
                    <a:pt x="3306436" y="2409275"/>
                  </a:lnTo>
                  <a:lnTo>
                    <a:pt x="3278318" y="2430707"/>
                  </a:lnTo>
                  <a:lnTo>
                    <a:pt x="3267961" y="2466071"/>
                  </a:lnTo>
                  <a:lnTo>
                    <a:pt x="3271667" y="2506575"/>
                  </a:lnTo>
                  <a:lnTo>
                    <a:pt x="3285743" y="2543429"/>
                  </a:lnTo>
                  <a:lnTo>
                    <a:pt x="3307632" y="2583139"/>
                  </a:lnTo>
                  <a:lnTo>
                    <a:pt x="3322398" y="2623434"/>
                  </a:lnTo>
                  <a:lnTo>
                    <a:pt x="3326165" y="2661835"/>
                  </a:lnTo>
                  <a:lnTo>
                    <a:pt x="3287056" y="2722729"/>
                  </a:lnTo>
                  <a:lnTo>
                    <a:pt x="3250756" y="2735953"/>
                  </a:lnTo>
                  <a:lnTo>
                    <a:pt x="3209687" y="2740790"/>
                  </a:lnTo>
                  <a:lnTo>
                    <a:pt x="3167382" y="2742498"/>
                  </a:lnTo>
                  <a:lnTo>
                    <a:pt x="3127373" y="2746335"/>
                  </a:lnTo>
                  <a:lnTo>
                    <a:pt x="3093193" y="2757557"/>
                  </a:lnTo>
                  <a:lnTo>
                    <a:pt x="3068372" y="2781422"/>
                  </a:lnTo>
                  <a:lnTo>
                    <a:pt x="3061637" y="2805178"/>
                  </a:lnTo>
                  <a:lnTo>
                    <a:pt x="3064037" y="2849988"/>
                  </a:lnTo>
                  <a:lnTo>
                    <a:pt x="3057302" y="2873744"/>
                  </a:lnTo>
                  <a:lnTo>
                    <a:pt x="3042634" y="2894245"/>
                  </a:lnTo>
                  <a:lnTo>
                    <a:pt x="3025803" y="2907579"/>
                  </a:lnTo>
                  <a:lnTo>
                    <a:pt x="3007529" y="2916135"/>
                  </a:lnTo>
                  <a:lnTo>
                    <a:pt x="2988535" y="2922301"/>
                  </a:lnTo>
                  <a:lnTo>
                    <a:pt x="2980338" y="2928251"/>
                  </a:lnTo>
                  <a:lnTo>
                    <a:pt x="2961545" y="2945739"/>
                  </a:lnTo>
                  <a:lnTo>
                    <a:pt x="2940857" y="2974227"/>
                  </a:lnTo>
                  <a:lnTo>
                    <a:pt x="2926976" y="3013174"/>
                  </a:lnTo>
                  <a:lnTo>
                    <a:pt x="2926370" y="3052634"/>
                  </a:lnTo>
                  <a:lnTo>
                    <a:pt x="2935503" y="3082898"/>
                  </a:lnTo>
                  <a:lnTo>
                    <a:pt x="2948063" y="3103786"/>
                  </a:lnTo>
                  <a:lnTo>
                    <a:pt x="2957738" y="3115117"/>
                  </a:lnTo>
                  <a:lnTo>
                    <a:pt x="2932829" y="3088737"/>
                  </a:lnTo>
                  <a:lnTo>
                    <a:pt x="2896874" y="3051300"/>
                  </a:lnTo>
                  <a:lnTo>
                    <a:pt x="2862662" y="3016593"/>
                  </a:lnTo>
                  <a:lnTo>
                    <a:pt x="2825005" y="2979681"/>
                  </a:lnTo>
                  <a:lnTo>
                    <a:pt x="2783207" y="2940312"/>
                  </a:lnTo>
                  <a:lnTo>
                    <a:pt x="2736575" y="2898230"/>
                  </a:lnTo>
                  <a:close/>
                </a:path>
              </a:pathLst>
            </a:custGeom>
            <a:solidFill>
              <a:srgbClr val="372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361160" y="0"/>
              <a:ext cx="3759835" cy="3115310"/>
            </a:xfrm>
            <a:custGeom>
              <a:avLst/>
              <a:gdLst/>
              <a:ahLst/>
              <a:cxnLst/>
              <a:rect l="l" t="t" r="r" b="b"/>
              <a:pathLst>
                <a:path w="3759834" h="3115310">
                  <a:moveTo>
                    <a:pt x="2738564" y="3115119"/>
                  </a:moveTo>
                  <a:lnTo>
                    <a:pt x="2730830" y="3106051"/>
                  </a:lnTo>
                  <a:lnTo>
                    <a:pt x="2730398" y="3106470"/>
                  </a:lnTo>
                  <a:lnTo>
                    <a:pt x="2738564" y="3115119"/>
                  </a:lnTo>
                  <a:close/>
                </a:path>
                <a:path w="3759834" h="3115310">
                  <a:moveTo>
                    <a:pt x="3759441" y="1994001"/>
                  </a:moveTo>
                  <a:lnTo>
                    <a:pt x="3551834" y="1774139"/>
                  </a:lnTo>
                  <a:lnTo>
                    <a:pt x="3681679" y="1651533"/>
                  </a:lnTo>
                  <a:lnTo>
                    <a:pt x="3673500" y="1642897"/>
                  </a:lnTo>
                  <a:lnTo>
                    <a:pt x="3657155" y="1625561"/>
                  </a:lnTo>
                  <a:lnTo>
                    <a:pt x="3527310" y="1748167"/>
                  </a:lnTo>
                  <a:lnTo>
                    <a:pt x="3501339" y="1720672"/>
                  </a:lnTo>
                  <a:lnTo>
                    <a:pt x="3501339" y="1772691"/>
                  </a:lnTo>
                  <a:lnTo>
                    <a:pt x="3207042" y="2050580"/>
                  </a:lnTo>
                  <a:lnTo>
                    <a:pt x="3181070" y="2023122"/>
                  </a:lnTo>
                  <a:lnTo>
                    <a:pt x="3181070" y="2075103"/>
                  </a:lnTo>
                  <a:lnTo>
                    <a:pt x="2886760" y="2352992"/>
                  </a:lnTo>
                  <a:lnTo>
                    <a:pt x="2860789" y="2325497"/>
                  </a:lnTo>
                  <a:lnTo>
                    <a:pt x="2860789" y="2377516"/>
                  </a:lnTo>
                  <a:lnTo>
                    <a:pt x="2857093" y="2381008"/>
                  </a:lnTo>
                  <a:lnTo>
                    <a:pt x="2566479" y="2655417"/>
                  </a:lnTo>
                  <a:lnTo>
                    <a:pt x="2288578" y="2361107"/>
                  </a:lnTo>
                  <a:lnTo>
                    <a:pt x="2582888" y="2083206"/>
                  </a:lnTo>
                  <a:lnTo>
                    <a:pt x="2860789" y="2377516"/>
                  </a:lnTo>
                  <a:lnTo>
                    <a:pt x="2860789" y="2325497"/>
                  </a:lnTo>
                  <a:lnTo>
                    <a:pt x="2608859" y="2058695"/>
                  </a:lnTo>
                  <a:lnTo>
                    <a:pt x="2903169" y="1780794"/>
                  </a:lnTo>
                  <a:lnTo>
                    <a:pt x="3181070" y="2075103"/>
                  </a:lnTo>
                  <a:lnTo>
                    <a:pt x="3181070" y="2023122"/>
                  </a:lnTo>
                  <a:lnTo>
                    <a:pt x="2929128" y="1756295"/>
                  </a:lnTo>
                  <a:lnTo>
                    <a:pt x="3223450" y="1478381"/>
                  </a:lnTo>
                  <a:lnTo>
                    <a:pt x="3501339" y="1772691"/>
                  </a:lnTo>
                  <a:lnTo>
                    <a:pt x="3501339" y="1720672"/>
                  </a:lnTo>
                  <a:lnTo>
                    <a:pt x="3249409" y="1453870"/>
                  </a:lnTo>
                  <a:lnTo>
                    <a:pt x="3379266" y="1331252"/>
                  </a:lnTo>
                  <a:lnTo>
                    <a:pt x="3371088" y="1322603"/>
                  </a:lnTo>
                  <a:lnTo>
                    <a:pt x="3354743" y="1305293"/>
                  </a:lnTo>
                  <a:lnTo>
                    <a:pt x="3224898" y="1427899"/>
                  </a:lnTo>
                  <a:lnTo>
                    <a:pt x="3198926" y="1400390"/>
                  </a:lnTo>
                  <a:lnTo>
                    <a:pt x="3198926" y="1452410"/>
                  </a:lnTo>
                  <a:lnTo>
                    <a:pt x="2906115" y="1728901"/>
                  </a:lnTo>
                  <a:lnTo>
                    <a:pt x="2904617" y="1730311"/>
                  </a:lnTo>
                  <a:lnTo>
                    <a:pt x="2878645" y="1702803"/>
                  </a:lnTo>
                  <a:lnTo>
                    <a:pt x="2878645" y="1754822"/>
                  </a:lnTo>
                  <a:lnTo>
                    <a:pt x="2737078" y="1888502"/>
                  </a:lnTo>
                  <a:lnTo>
                    <a:pt x="2584348" y="2032723"/>
                  </a:lnTo>
                  <a:lnTo>
                    <a:pt x="2558364" y="2005266"/>
                  </a:lnTo>
                  <a:lnTo>
                    <a:pt x="2558364" y="2057247"/>
                  </a:lnTo>
                  <a:lnTo>
                    <a:pt x="2264067" y="2335136"/>
                  </a:lnTo>
                  <a:lnTo>
                    <a:pt x="1986153" y="2040839"/>
                  </a:lnTo>
                  <a:lnTo>
                    <a:pt x="2280462" y="1762937"/>
                  </a:lnTo>
                  <a:lnTo>
                    <a:pt x="2558364" y="2057247"/>
                  </a:lnTo>
                  <a:lnTo>
                    <a:pt x="2558364" y="2005266"/>
                  </a:lnTo>
                  <a:lnTo>
                    <a:pt x="2306434" y="1738426"/>
                  </a:lnTo>
                  <a:lnTo>
                    <a:pt x="2600744" y="1460525"/>
                  </a:lnTo>
                  <a:lnTo>
                    <a:pt x="2739694" y="1607667"/>
                  </a:lnTo>
                  <a:lnTo>
                    <a:pt x="2878645" y="1754822"/>
                  </a:lnTo>
                  <a:lnTo>
                    <a:pt x="2878645" y="1702803"/>
                  </a:lnTo>
                  <a:lnTo>
                    <a:pt x="2626715" y="1436001"/>
                  </a:lnTo>
                  <a:lnTo>
                    <a:pt x="2921025" y="1158113"/>
                  </a:lnTo>
                  <a:lnTo>
                    <a:pt x="3198926" y="1452410"/>
                  </a:lnTo>
                  <a:lnTo>
                    <a:pt x="3198926" y="1400390"/>
                  </a:lnTo>
                  <a:lnTo>
                    <a:pt x="2946997" y="1133589"/>
                  </a:lnTo>
                  <a:lnTo>
                    <a:pt x="3076854" y="1010970"/>
                  </a:lnTo>
                  <a:lnTo>
                    <a:pt x="3068675" y="1002322"/>
                  </a:lnTo>
                  <a:lnTo>
                    <a:pt x="3052330" y="985012"/>
                  </a:lnTo>
                  <a:lnTo>
                    <a:pt x="2922486" y="1107605"/>
                  </a:lnTo>
                  <a:lnTo>
                    <a:pt x="2896514" y="1080109"/>
                  </a:lnTo>
                  <a:lnTo>
                    <a:pt x="2896514" y="1132128"/>
                  </a:lnTo>
                  <a:lnTo>
                    <a:pt x="2815717" y="1208417"/>
                  </a:lnTo>
                  <a:lnTo>
                    <a:pt x="2602204" y="1410030"/>
                  </a:lnTo>
                  <a:lnTo>
                    <a:pt x="2576233" y="1382547"/>
                  </a:lnTo>
                  <a:lnTo>
                    <a:pt x="2576233" y="1434541"/>
                  </a:lnTo>
                  <a:lnTo>
                    <a:pt x="2281923" y="1712442"/>
                  </a:lnTo>
                  <a:lnTo>
                    <a:pt x="2255951" y="1684959"/>
                  </a:lnTo>
                  <a:lnTo>
                    <a:pt x="2255951" y="1736966"/>
                  </a:lnTo>
                  <a:lnTo>
                    <a:pt x="1961642" y="2014867"/>
                  </a:lnTo>
                  <a:lnTo>
                    <a:pt x="1683740" y="1720557"/>
                  </a:lnTo>
                  <a:lnTo>
                    <a:pt x="1978050" y="1442656"/>
                  </a:lnTo>
                  <a:lnTo>
                    <a:pt x="2255951" y="1736966"/>
                  </a:lnTo>
                  <a:lnTo>
                    <a:pt x="2255951" y="1684959"/>
                  </a:lnTo>
                  <a:lnTo>
                    <a:pt x="2004021" y="1418145"/>
                  </a:lnTo>
                  <a:lnTo>
                    <a:pt x="2298331" y="1140244"/>
                  </a:lnTo>
                  <a:lnTo>
                    <a:pt x="2576233" y="1434541"/>
                  </a:lnTo>
                  <a:lnTo>
                    <a:pt x="2576233" y="1382547"/>
                  </a:lnTo>
                  <a:lnTo>
                    <a:pt x="2324303" y="1115720"/>
                  </a:lnTo>
                  <a:lnTo>
                    <a:pt x="2618613" y="837831"/>
                  </a:lnTo>
                  <a:lnTo>
                    <a:pt x="2896514" y="1132128"/>
                  </a:lnTo>
                  <a:lnTo>
                    <a:pt x="2896514" y="1080109"/>
                  </a:lnTo>
                  <a:lnTo>
                    <a:pt x="2644584" y="813308"/>
                  </a:lnTo>
                  <a:lnTo>
                    <a:pt x="2774429" y="690702"/>
                  </a:lnTo>
                  <a:lnTo>
                    <a:pt x="2766250" y="682053"/>
                  </a:lnTo>
                  <a:lnTo>
                    <a:pt x="2749918" y="664730"/>
                  </a:lnTo>
                  <a:lnTo>
                    <a:pt x="2620073" y="787336"/>
                  </a:lnTo>
                  <a:lnTo>
                    <a:pt x="2594102" y="759853"/>
                  </a:lnTo>
                  <a:lnTo>
                    <a:pt x="2594102" y="811847"/>
                  </a:lnTo>
                  <a:lnTo>
                    <a:pt x="2299792" y="1089748"/>
                  </a:lnTo>
                  <a:lnTo>
                    <a:pt x="2273820" y="1062278"/>
                  </a:lnTo>
                  <a:lnTo>
                    <a:pt x="2273820" y="1114259"/>
                  </a:lnTo>
                  <a:lnTo>
                    <a:pt x="2129269" y="1250759"/>
                  </a:lnTo>
                  <a:lnTo>
                    <a:pt x="1979510" y="1392161"/>
                  </a:lnTo>
                  <a:lnTo>
                    <a:pt x="1953539" y="1364665"/>
                  </a:lnTo>
                  <a:lnTo>
                    <a:pt x="1953539" y="1416685"/>
                  </a:lnTo>
                  <a:lnTo>
                    <a:pt x="1659229" y="1694573"/>
                  </a:lnTo>
                  <a:lnTo>
                    <a:pt x="1381328" y="1400276"/>
                  </a:lnTo>
                  <a:lnTo>
                    <a:pt x="1675638" y="1122387"/>
                  </a:lnTo>
                  <a:lnTo>
                    <a:pt x="1953539" y="1416685"/>
                  </a:lnTo>
                  <a:lnTo>
                    <a:pt x="1953539" y="1364665"/>
                  </a:lnTo>
                  <a:lnTo>
                    <a:pt x="1701609" y="1097864"/>
                  </a:lnTo>
                  <a:lnTo>
                    <a:pt x="1995919" y="819962"/>
                  </a:lnTo>
                  <a:lnTo>
                    <a:pt x="2273820" y="1114259"/>
                  </a:lnTo>
                  <a:lnTo>
                    <a:pt x="2273820" y="1062278"/>
                  </a:lnTo>
                  <a:lnTo>
                    <a:pt x="2021890" y="795439"/>
                  </a:lnTo>
                  <a:lnTo>
                    <a:pt x="2316200" y="517550"/>
                  </a:lnTo>
                  <a:lnTo>
                    <a:pt x="2594102" y="811847"/>
                  </a:lnTo>
                  <a:lnTo>
                    <a:pt x="2594102" y="759853"/>
                  </a:lnTo>
                  <a:lnTo>
                    <a:pt x="2342159" y="493039"/>
                  </a:lnTo>
                  <a:lnTo>
                    <a:pt x="2472017" y="370420"/>
                  </a:lnTo>
                  <a:lnTo>
                    <a:pt x="2463838" y="361772"/>
                  </a:lnTo>
                  <a:lnTo>
                    <a:pt x="2447506" y="344449"/>
                  </a:lnTo>
                  <a:lnTo>
                    <a:pt x="2317661" y="467055"/>
                  </a:lnTo>
                  <a:lnTo>
                    <a:pt x="2291689" y="439610"/>
                  </a:lnTo>
                  <a:lnTo>
                    <a:pt x="2291689" y="491566"/>
                  </a:lnTo>
                  <a:lnTo>
                    <a:pt x="1997379" y="769467"/>
                  </a:lnTo>
                  <a:lnTo>
                    <a:pt x="1971408" y="742010"/>
                  </a:lnTo>
                  <a:lnTo>
                    <a:pt x="1971408" y="793991"/>
                  </a:lnTo>
                  <a:lnTo>
                    <a:pt x="1677098" y="1071880"/>
                  </a:lnTo>
                  <a:lnTo>
                    <a:pt x="1651127" y="1044384"/>
                  </a:lnTo>
                  <a:lnTo>
                    <a:pt x="1651127" y="1096403"/>
                  </a:lnTo>
                  <a:lnTo>
                    <a:pt x="1356817" y="1374292"/>
                  </a:lnTo>
                  <a:lnTo>
                    <a:pt x="1078915" y="1079995"/>
                  </a:lnTo>
                  <a:lnTo>
                    <a:pt x="1373225" y="802106"/>
                  </a:lnTo>
                  <a:lnTo>
                    <a:pt x="1651127" y="1096403"/>
                  </a:lnTo>
                  <a:lnTo>
                    <a:pt x="1651127" y="1044384"/>
                  </a:lnTo>
                  <a:lnTo>
                    <a:pt x="1399197" y="777582"/>
                  </a:lnTo>
                  <a:lnTo>
                    <a:pt x="1693506" y="499668"/>
                  </a:lnTo>
                  <a:lnTo>
                    <a:pt x="1971408" y="793991"/>
                  </a:lnTo>
                  <a:lnTo>
                    <a:pt x="1971408" y="742010"/>
                  </a:lnTo>
                  <a:lnTo>
                    <a:pt x="1719478" y="475157"/>
                  </a:lnTo>
                  <a:lnTo>
                    <a:pt x="2013788" y="197269"/>
                  </a:lnTo>
                  <a:lnTo>
                    <a:pt x="2291689" y="491566"/>
                  </a:lnTo>
                  <a:lnTo>
                    <a:pt x="2291689" y="439610"/>
                  </a:lnTo>
                  <a:lnTo>
                    <a:pt x="2039747" y="172758"/>
                  </a:lnTo>
                  <a:lnTo>
                    <a:pt x="2169604" y="50139"/>
                  </a:lnTo>
                  <a:lnTo>
                    <a:pt x="2161425" y="41478"/>
                  </a:lnTo>
                  <a:lnTo>
                    <a:pt x="2145080" y="24168"/>
                  </a:lnTo>
                  <a:lnTo>
                    <a:pt x="2015236" y="146773"/>
                  </a:lnTo>
                  <a:lnTo>
                    <a:pt x="1876666" y="0"/>
                  </a:lnTo>
                  <a:lnTo>
                    <a:pt x="1860283" y="0"/>
                  </a:lnTo>
                  <a:lnTo>
                    <a:pt x="1827542" y="0"/>
                  </a:lnTo>
                  <a:lnTo>
                    <a:pt x="1989264" y="171297"/>
                  </a:lnTo>
                  <a:lnTo>
                    <a:pt x="1694967" y="449186"/>
                  </a:lnTo>
                  <a:lnTo>
                    <a:pt x="1668983" y="421716"/>
                  </a:lnTo>
                  <a:lnTo>
                    <a:pt x="1668983" y="473710"/>
                  </a:lnTo>
                  <a:lnTo>
                    <a:pt x="1374686" y="751598"/>
                  </a:lnTo>
                  <a:lnTo>
                    <a:pt x="1348714" y="724141"/>
                  </a:lnTo>
                  <a:lnTo>
                    <a:pt x="1348714" y="776122"/>
                  </a:lnTo>
                  <a:lnTo>
                    <a:pt x="1054404" y="1054011"/>
                  </a:lnTo>
                  <a:lnTo>
                    <a:pt x="776503" y="759714"/>
                  </a:lnTo>
                  <a:lnTo>
                    <a:pt x="1070813" y="481812"/>
                  </a:lnTo>
                  <a:lnTo>
                    <a:pt x="1348714" y="776122"/>
                  </a:lnTo>
                  <a:lnTo>
                    <a:pt x="1348714" y="724141"/>
                  </a:lnTo>
                  <a:lnTo>
                    <a:pt x="1096772" y="457314"/>
                  </a:lnTo>
                  <a:lnTo>
                    <a:pt x="1391094" y="179400"/>
                  </a:lnTo>
                  <a:lnTo>
                    <a:pt x="1668983" y="473710"/>
                  </a:lnTo>
                  <a:lnTo>
                    <a:pt x="1668983" y="421716"/>
                  </a:lnTo>
                  <a:lnTo>
                    <a:pt x="1417053" y="154889"/>
                  </a:lnTo>
                  <a:lnTo>
                    <a:pt x="1581086" y="0"/>
                  </a:lnTo>
                  <a:lnTo>
                    <a:pt x="1563738" y="0"/>
                  </a:lnTo>
                  <a:lnTo>
                    <a:pt x="1529067" y="0"/>
                  </a:lnTo>
                  <a:lnTo>
                    <a:pt x="1392542" y="128905"/>
                  </a:lnTo>
                  <a:lnTo>
                    <a:pt x="1270838" y="0"/>
                  </a:lnTo>
                  <a:lnTo>
                    <a:pt x="1254455" y="0"/>
                  </a:lnTo>
                  <a:lnTo>
                    <a:pt x="1221714" y="0"/>
                  </a:lnTo>
                  <a:lnTo>
                    <a:pt x="1366570" y="153428"/>
                  </a:lnTo>
                  <a:lnTo>
                    <a:pt x="1073759" y="429920"/>
                  </a:lnTo>
                  <a:lnTo>
                    <a:pt x="1072261" y="431330"/>
                  </a:lnTo>
                  <a:lnTo>
                    <a:pt x="1046289" y="403821"/>
                  </a:lnTo>
                  <a:lnTo>
                    <a:pt x="1046289" y="455841"/>
                  </a:lnTo>
                  <a:lnTo>
                    <a:pt x="904722" y="589521"/>
                  </a:lnTo>
                  <a:lnTo>
                    <a:pt x="751992" y="733742"/>
                  </a:lnTo>
                  <a:lnTo>
                    <a:pt x="474078" y="439445"/>
                  </a:lnTo>
                  <a:lnTo>
                    <a:pt x="768388" y="161544"/>
                  </a:lnTo>
                  <a:lnTo>
                    <a:pt x="907338" y="308686"/>
                  </a:lnTo>
                  <a:lnTo>
                    <a:pt x="1046289" y="455841"/>
                  </a:lnTo>
                  <a:lnTo>
                    <a:pt x="1046289" y="403821"/>
                  </a:lnTo>
                  <a:lnTo>
                    <a:pt x="794359" y="137020"/>
                  </a:lnTo>
                  <a:lnTo>
                    <a:pt x="939469" y="0"/>
                  </a:lnTo>
                  <a:lnTo>
                    <a:pt x="922134" y="0"/>
                  </a:lnTo>
                  <a:lnTo>
                    <a:pt x="887450" y="0"/>
                  </a:lnTo>
                  <a:lnTo>
                    <a:pt x="769848" y="111048"/>
                  </a:lnTo>
                  <a:lnTo>
                    <a:pt x="665010" y="0"/>
                  </a:lnTo>
                  <a:lnTo>
                    <a:pt x="648639" y="0"/>
                  </a:lnTo>
                  <a:lnTo>
                    <a:pt x="615886" y="0"/>
                  </a:lnTo>
                  <a:lnTo>
                    <a:pt x="743877" y="135559"/>
                  </a:lnTo>
                  <a:lnTo>
                    <a:pt x="449567" y="413461"/>
                  </a:lnTo>
                  <a:lnTo>
                    <a:pt x="171665" y="119164"/>
                  </a:lnTo>
                  <a:lnTo>
                    <a:pt x="297853" y="0"/>
                  </a:lnTo>
                  <a:lnTo>
                    <a:pt x="280517" y="0"/>
                  </a:lnTo>
                  <a:lnTo>
                    <a:pt x="245833" y="0"/>
                  </a:lnTo>
                  <a:lnTo>
                    <a:pt x="147154" y="93179"/>
                  </a:lnTo>
                  <a:lnTo>
                    <a:pt x="59182" y="0"/>
                  </a:lnTo>
                  <a:lnTo>
                    <a:pt x="42811" y="0"/>
                  </a:lnTo>
                  <a:lnTo>
                    <a:pt x="10058" y="0"/>
                  </a:lnTo>
                  <a:lnTo>
                    <a:pt x="121170" y="117703"/>
                  </a:lnTo>
                  <a:lnTo>
                    <a:pt x="0" y="232130"/>
                  </a:lnTo>
                  <a:lnTo>
                    <a:pt x="16344" y="249440"/>
                  </a:lnTo>
                  <a:lnTo>
                    <a:pt x="24523" y="258089"/>
                  </a:lnTo>
                  <a:lnTo>
                    <a:pt x="145694" y="143687"/>
                  </a:lnTo>
                  <a:lnTo>
                    <a:pt x="150075" y="148310"/>
                  </a:lnTo>
                  <a:lnTo>
                    <a:pt x="423595" y="437984"/>
                  </a:lnTo>
                  <a:lnTo>
                    <a:pt x="302412" y="552399"/>
                  </a:lnTo>
                  <a:lnTo>
                    <a:pt x="326936" y="578370"/>
                  </a:lnTo>
                  <a:lnTo>
                    <a:pt x="448119" y="463943"/>
                  </a:lnTo>
                  <a:lnTo>
                    <a:pt x="726020" y="758253"/>
                  </a:lnTo>
                  <a:lnTo>
                    <a:pt x="604837" y="872680"/>
                  </a:lnTo>
                  <a:lnTo>
                    <a:pt x="629348" y="898652"/>
                  </a:lnTo>
                  <a:lnTo>
                    <a:pt x="750531" y="784237"/>
                  </a:lnTo>
                  <a:lnTo>
                    <a:pt x="1028433" y="1078534"/>
                  </a:lnTo>
                  <a:lnTo>
                    <a:pt x="907249" y="1192961"/>
                  </a:lnTo>
                  <a:lnTo>
                    <a:pt x="923594" y="1210271"/>
                  </a:lnTo>
                  <a:lnTo>
                    <a:pt x="931773" y="1218933"/>
                  </a:lnTo>
                  <a:lnTo>
                    <a:pt x="1052944" y="1104519"/>
                  </a:lnTo>
                  <a:lnTo>
                    <a:pt x="1330845" y="1398816"/>
                  </a:lnTo>
                  <a:lnTo>
                    <a:pt x="1209662" y="1513243"/>
                  </a:lnTo>
                  <a:lnTo>
                    <a:pt x="1226007" y="1530553"/>
                  </a:lnTo>
                  <a:lnTo>
                    <a:pt x="1234186" y="1539214"/>
                  </a:lnTo>
                  <a:lnTo>
                    <a:pt x="1355356" y="1424800"/>
                  </a:lnTo>
                  <a:lnTo>
                    <a:pt x="1633258" y="1719097"/>
                  </a:lnTo>
                  <a:lnTo>
                    <a:pt x="1512074" y="1833524"/>
                  </a:lnTo>
                  <a:lnTo>
                    <a:pt x="1528419" y="1850834"/>
                  </a:lnTo>
                  <a:lnTo>
                    <a:pt x="1536598" y="1859495"/>
                  </a:lnTo>
                  <a:lnTo>
                    <a:pt x="1657769" y="1745081"/>
                  </a:lnTo>
                  <a:lnTo>
                    <a:pt x="1796719" y="1892223"/>
                  </a:lnTo>
                  <a:lnTo>
                    <a:pt x="1935670" y="2039378"/>
                  </a:lnTo>
                  <a:lnTo>
                    <a:pt x="1814499" y="2153805"/>
                  </a:lnTo>
                  <a:lnTo>
                    <a:pt x="1839010" y="2179764"/>
                  </a:lnTo>
                  <a:lnTo>
                    <a:pt x="1960194" y="2065350"/>
                  </a:lnTo>
                  <a:lnTo>
                    <a:pt x="2238095" y="2359660"/>
                  </a:lnTo>
                  <a:lnTo>
                    <a:pt x="2116912" y="2474087"/>
                  </a:lnTo>
                  <a:lnTo>
                    <a:pt x="2141423" y="2500045"/>
                  </a:lnTo>
                  <a:lnTo>
                    <a:pt x="2262606" y="2385631"/>
                  </a:lnTo>
                  <a:lnTo>
                    <a:pt x="2540508" y="2679928"/>
                  </a:lnTo>
                  <a:lnTo>
                    <a:pt x="2419324" y="2794355"/>
                  </a:lnTo>
                  <a:lnTo>
                    <a:pt x="2435669" y="2811678"/>
                  </a:lnTo>
                  <a:lnTo>
                    <a:pt x="2443848" y="2820327"/>
                  </a:lnTo>
                  <a:lnTo>
                    <a:pt x="2565019" y="2705912"/>
                  </a:lnTo>
                  <a:lnTo>
                    <a:pt x="2769362" y="2922308"/>
                  </a:lnTo>
                  <a:lnTo>
                    <a:pt x="2788361" y="2916136"/>
                  </a:lnTo>
                  <a:lnTo>
                    <a:pt x="2793860" y="2913570"/>
                  </a:lnTo>
                  <a:lnTo>
                    <a:pt x="2805214" y="2908249"/>
                  </a:lnTo>
                  <a:lnTo>
                    <a:pt x="2590990" y="2681401"/>
                  </a:lnTo>
                  <a:lnTo>
                    <a:pt x="2885300" y="2403500"/>
                  </a:lnTo>
                  <a:lnTo>
                    <a:pt x="3104413" y="2635542"/>
                  </a:lnTo>
                  <a:lnTo>
                    <a:pt x="3103232" y="2623439"/>
                  </a:lnTo>
                  <a:lnTo>
                    <a:pt x="3088944" y="2584475"/>
                  </a:lnTo>
                  <a:lnTo>
                    <a:pt x="3088462" y="2583142"/>
                  </a:lnTo>
                  <a:lnTo>
                    <a:pt x="3066567" y="2543441"/>
                  </a:lnTo>
                  <a:lnTo>
                    <a:pt x="2911271" y="2378976"/>
                  </a:lnTo>
                  <a:lnTo>
                    <a:pt x="3205581" y="2101088"/>
                  </a:lnTo>
                  <a:lnTo>
                    <a:pt x="3316147" y="2218169"/>
                  </a:lnTo>
                  <a:lnTo>
                    <a:pt x="3343287" y="2246909"/>
                  </a:lnTo>
                  <a:lnTo>
                    <a:pt x="3348202" y="2247011"/>
                  </a:lnTo>
                  <a:lnTo>
                    <a:pt x="3348723" y="2247023"/>
                  </a:lnTo>
                  <a:lnTo>
                    <a:pt x="3343389" y="2247023"/>
                  </a:lnTo>
                  <a:lnTo>
                    <a:pt x="3389414" y="2247900"/>
                  </a:lnTo>
                  <a:lnTo>
                    <a:pt x="3394494" y="2249119"/>
                  </a:lnTo>
                  <a:lnTo>
                    <a:pt x="3392513" y="2247011"/>
                  </a:lnTo>
                  <a:lnTo>
                    <a:pt x="3376142" y="2247023"/>
                  </a:lnTo>
                  <a:lnTo>
                    <a:pt x="3392513" y="2247011"/>
                  </a:lnTo>
                  <a:lnTo>
                    <a:pt x="3231553" y="2076564"/>
                  </a:lnTo>
                  <a:lnTo>
                    <a:pt x="3525863" y="1798662"/>
                  </a:lnTo>
                  <a:lnTo>
                    <a:pt x="3737559" y="2022856"/>
                  </a:lnTo>
                  <a:lnTo>
                    <a:pt x="3741331" y="2026856"/>
                  </a:lnTo>
                  <a:lnTo>
                    <a:pt x="3744341" y="2022856"/>
                  </a:lnTo>
                  <a:lnTo>
                    <a:pt x="3755860" y="2007552"/>
                  </a:lnTo>
                  <a:lnTo>
                    <a:pt x="3756774" y="2006346"/>
                  </a:lnTo>
                  <a:lnTo>
                    <a:pt x="3759441" y="1994001"/>
                  </a:lnTo>
                  <a:close/>
                </a:path>
              </a:pathLst>
            </a:custGeom>
            <a:solidFill>
              <a:srgbClr val="62493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26410" y="1391750"/>
            <a:ext cx="7505065" cy="1213485"/>
          </a:xfrm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 marR="5080">
              <a:lnSpc>
                <a:spcPts val="4650"/>
              </a:lnSpc>
              <a:spcBef>
                <a:spcPts val="250"/>
              </a:spcBef>
            </a:pPr>
            <a:r>
              <a:rPr dirty="0"/>
              <a:t>Limitations</a:t>
            </a:r>
            <a:r>
              <a:rPr dirty="0" spc="-120"/>
              <a:t> </a:t>
            </a:r>
            <a:r>
              <a:rPr dirty="0" spc="70"/>
              <a:t>and</a:t>
            </a:r>
            <a:r>
              <a:rPr dirty="0" spc="-114"/>
              <a:t> </a:t>
            </a:r>
            <a:r>
              <a:rPr dirty="0" spc="225"/>
              <a:t>Next</a:t>
            </a:r>
            <a:r>
              <a:rPr dirty="0" spc="-120"/>
              <a:t> </a:t>
            </a:r>
            <a:r>
              <a:rPr dirty="0" spc="135"/>
              <a:t>Steps</a:t>
            </a:r>
            <a:r>
              <a:rPr dirty="0" spc="-114"/>
              <a:t> </a:t>
            </a:r>
            <a:r>
              <a:rPr dirty="0" spc="245"/>
              <a:t>for </a:t>
            </a:r>
            <a:r>
              <a:rPr dirty="0" spc="-10"/>
              <a:t>Enhanced</a:t>
            </a:r>
            <a:r>
              <a:rPr dirty="0" spc="-235"/>
              <a:t> </a:t>
            </a:r>
            <a:r>
              <a:rPr dirty="0" spc="-10"/>
              <a:t>Analysis</a:t>
            </a:r>
          </a:p>
        </p:txBody>
      </p:sp>
      <p:grpSp>
        <p:nvGrpSpPr>
          <p:cNvPr id="10" name="object 10" descr=""/>
          <p:cNvGrpSpPr/>
          <p:nvPr/>
        </p:nvGrpSpPr>
        <p:grpSpPr>
          <a:xfrm>
            <a:off x="1625030" y="1299446"/>
            <a:ext cx="15269210" cy="7786370"/>
            <a:chOff x="1625030" y="1299446"/>
            <a:chExt cx="15269210" cy="7786370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5030" y="3307271"/>
              <a:ext cx="805501" cy="623771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5622480" y="1299450"/>
              <a:ext cx="11271885" cy="7786370"/>
            </a:xfrm>
            <a:custGeom>
              <a:avLst/>
              <a:gdLst/>
              <a:ahLst/>
              <a:cxnLst/>
              <a:rect l="l" t="t" r="r" b="b"/>
              <a:pathLst>
                <a:path w="11271885" h="7786370">
                  <a:moveTo>
                    <a:pt x="601865" y="7484910"/>
                  </a:moveTo>
                  <a:lnTo>
                    <a:pt x="533247" y="7480821"/>
                  </a:lnTo>
                  <a:lnTo>
                    <a:pt x="476465" y="7475677"/>
                  </a:lnTo>
                  <a:lnTo>
                    <a:pt x="430339" y="7468273"/>
                  </a:lnTo>
                  <a:lnTo>
                    <a:pt x="393674" y="7457402"/>
                  </a:lnTo>
                  <a:lnTo>
                    <a:pt x="343903" y="7420521"/>
                  </a:lnTo>
                  <a:lnTo>
                    <a:pt x="317550" y="7355421"/>
                  </a:lnTo>
                  <a:lnTo>
                    <a:pt x="310172" y="7309294"/>
                  </a:lnTo>
                  <a:lnTo>
                    <a:pt x="305054" y="7252525"/>
                  </a:lnTo>
                  <a:lnTo>
                    <a:pt x="301002" y="7183907"/>
                  </a:lnTo>
                  <a:lnTo>
                    <a:pt x="296913" y="7252525"/>
                  </a:lnTo>
                  <a:lnTo>
                    <a:pt x="291769" y="7309294"/>
                  </a:lnTo>
                  <a:lnTo>
                    <a:pt x="284365" y="7355421"/>
                  </a:lnTo>
                  <a:lnTo>
                    <a:pt x="273507" y="7392098"/>
                  </a:lnTo>
                  <a:lnTo>
                    <a:pt x="236626" y="7441895"/>
                  </a:lnTo>
                  <a:lnTo>
                    <a:pt x="171526" y="7468273"/>
                  </a:lnTo>
                  <a:lnTo>
                    <a:pt x="125399" y="7475677"/>
                  </a:lnTo>
                  <a:lnTo>
                    <a:pt x="68618" y="7480821"/>
                  </a:lnTo>
                  <a:lnTo>
                    <a:pt x="0" y="7484910"/>
                  </a:lnTo>
                  <a:lnTo>
                    <a:pt x="68618" y="7488961"/>
                  </a:lnTo>
                  <a:lnTo>
                    <a:pt x="125399" y="7494079"/>
                  </a:lnTo>
                  <a:lnTo>
                    <a:pt x="171526" y="7501458"/>
                  </a:lnTo>
                  <a:lnTo>
                    <a:pt x="208191" y="7512291"/>
                  </a:lnTo>
                  <a:lnTo>
                    <a:pt x="257987" y="7549159"/>
                  </a:lnTo>
                  <a:lnTo>
                    <a:pt x="284365" y="7614247"/>
                  </a:lnTo>
                  <a:lnTo>
                    <a:pt x="291769" y="7660373"/>
                  </a:lnTo>
                  <a:lnTo>
                    <a:pt x="296913" y="7717142"/>
                  </a:lnTo>
                  <a:lnTo>
                    <a:pt x="301002" y="7785760"/>
                  </a:lnTo>
                  <a:lnTo>
                    <a:pt x="305054" y="7717142"/>
                  </a:lnTo>
                  <a:lnTo>
                    <a:pt x="310172" y="7660373"/>
                  </a:lnTo>
                  <a:lnTo>
                    <a:pt x="317550" y="7614247"/>
                  </a:lnTo>
                  <a:lnTo>
                    <a:pt x="328396" y="7577569"/>
                  </a:lnTo>
                  <a:lnTo>
                    <a:pt x="365264" y="7527798"/>
                  </a:lnTo>
                  <a:lnTo>
                    <a:pt x="430339" y="7501458"/>
                  </a:lnTo>
                  <a:lnTo>
                    <a:pt x="476465" y="7494079"/>
                  </a:lnTo>
                  <a:lnTo>
                    <a:pt x="533247" y="7488961"/>
                  </a:lnTo>
                  <a:lnTo>
                    <a:pt x="601865" y="7484910"/>
                  </a:lnTo>
                  <a:close/>
                </a:path>
                <a:path w="11271885" h="7786370">
                  <a:moveTo>
                    <a:pt x="8200225" y="301002"/>
                  </a:moveTo>
                  <a:lnTo>
                    <a:pt x="8131607" y="296913"/>
                  </a:lnTo>
                  <a:lnTo>
                    <a:pt x="8074825" y="291769"/>
                  </a:lnTo>
                  <a:lnTo>
                    <a:pt x="8028711" y="284365"/>
                  </a:lnTo>
                  <a:lnTo>
                    <a:pt x="7992034" y="273507"/>
                  </a:lnTo>
                  <a:lnTo>
                    <a:pt x="7942262" y="236626"/>
                  </a:lnTo>
                  <a:lnTo>
                    <a:pt x="7915910" y="171526"/>
                  </a:lnTo>
                  <a:lnTo>
                    <a:pt x="7908531" y="125399"/>
                  </a:lnTo>
                  <a:lnTo>
                    <a:pt x="7903413" y="68618"/>
                  </a:lnTo>
                  <a:lnTo>
                    <a:pt x="7899374" y="0"/>
                  </a:lnTo>
                  <a:lnTo>
                    <a:pt x="7895285" y="68618"/>
                  </a:lnTo>
                  <a:lnTo>
                    <a:pt x="7890129" y="125399"/>
                  </a:lnTo>
                  <a:lnTo>
                    <a:pt x="7882725" y="171526"/>
                  </a:lnTo>
                  <a:lnTo>
                    <a:pt x="7871866" y="208191"/>
                  </a:lnTo>
                  <a:lnTo>
                    <a:pt x="7834985" y="257987"/>
                  </a:lnTo>
                  <a:lnTo>
                    <a:pt x="7769885" y="284365"/>
                  </a:lnTo>
                  <a:lnTo>
                    <a:pt x="7723759" y="291769"/>
                  </a:lnTo>
                  <a:lnTo>
                    <a:pt x="7666990" y="296913"/>
                  </a:lnTo>
                  <a:lnTo>
                    <a:pt x="7598359" y="301002"/>
                  </a:lnTo>
                  <a:lnTo>
                    <a:pt x="7666990" y="305054"/>
                  </a:lnTo>
                  <a:lnTo>
                    <a:pt x="7723759" y="310172"/>
                  </a:lnTo>
                  <a:lnTo>
                    <a:pt x="7769885" y="317550"/>
                  </a:lnTo>
                  <a:lnTo>
                    <a:pt x="7806563" y="328396"/>
                  </a:lnTo>
                  <a:lnTo>
                    <a:pt x="7856347" y="365252"/>
                  </a:lnTo>
                  <a:lnTo>
                    <a:pt x="7882725" y="430339"/>
                  </a:lnTo>
                  <a:lnTo>
                    <a:pt x="7890129" y="476465"/>
                  </a:lnTo>
                  <a:lnTo>
                    <a:pt x="7895285" y="533247"/>
                  </a:lnTo>
                  <a:lnTo>
                    <a:pt x="7899374" y="601865"/>
                  </a:lnTo>
                  <a:lnTo>
                    <a:pt x="7903413" y="533247"/>
                  </a:lnTo>
                  <a:lnTo>
                    <a:pt x="7908531" y="476465"/>
                  </a:lnTo>
                  <a:lnTo>
                    <a:pt x="7915910" y="430339"/>
                  </a:lnTo>
                  <a:lnTo>
                    <a:pt x="7926756" y="393674"/>
                  </a:lnTo>
                  <a:lnTo>
                    <a:pt x="7963624" y="343903"/>
                  </a:lnTo>
                  <a:lnTo>
                    <a:pt x="8028711" y="317550"/>
                  </a:lnTo>
                  <a:lnTo>
                    <a:pt x="8074825" y="310172"/>
                  </a:lnTo>
                  <a:lnTo>
                    <a:pt x="8131607" y="305054"/>
                  </a:lnTo>
                  <a:lnTo>
                    <a:pt x="8200225" y="301002"/>
                  </a:lnTo>
                  <a:close/>
                </a:path>
                <a:path w="11271885" h="7786370">
                  <a:moveTo>
                    <a:pt x="11271695" y="6737083"/>
                  </a:moveTo>
                  <a:lnTo>
                    <a:pt x="11203076" y="6732994"/>
                  </a:lnTo>
                  <a:lnTo>
                    <a:pt x="11146295" y="6727850"/>
                  </a:lnTo>
                  <a:lnTo>
                    <a:pt x="11100181" y="6720446"/>
                  </a:lnTo>
                  <a:lnTo>
                    <a:pt x="11063503" y="6709588"/>
                  </a:lnTo>
                  <a:lnTo>
                    <a:pt x="11013732" y="6672694"/>
                  </a:lnTo>
                  <a:lnTo>
                    <a:pt x="10987380" y="6607594"/>
                  </a:lnTo>
                  <a:lnTo>
                    <a:pt x="10980001" y="6561480"/>
                  </a:lnTo>
                  <a:lnTo>
                    <a:pt x="10974883" y="6504699"/>
                  </a:lnTo>
                  <a:lnTo>
                    <a:pt x="10970832" y="6436080"/>
                  </a:lnTo>
                  <a:lnTo>
                    <a:pt x="10966755" y="6504699"/>
                  </a:lnTo>
                  <a:lnTo>
                    <a:pt x="10961599" y="6561480"/>
                  </a:lnTo>
                  <a:lnTo>
                    <a:pt x="10954195" y="6607594"/>
                  </a:lnTo>
                  <a:lnTo>
                    <a:pt x="10943336" y="6644272"/>
                  </a:lnTo>
                  <a:lnTo>
                    <a:pt x="10906455" y="6694068"/>
                  </a:lnTo>
                  <a:lnTo>
                    <a:pt x="10841355" y="6720446"/>
                  </a:lnTo>
                  <a:lnTo>
                    <a:pt x="10795229" y="6727850"/>
                  </a:lnTo>
                  <a:lnTo>
                    <a:pt x="10738447" y="6732994"/>
                  </a:lnTo>
                  <a:lnTo>
                    <a:pt x="10669829" y="6737083"/>
                  </a:lnTo>
                  <a:lnTo>
                    <a:pt x="10738447" y="6741134"/>
                  </a:lnTo>
                  <a:lnTo>
                    <a:pt x="10795229" y="6746253"/>
                  </a:lnTo>
                  <a:lnTo>
                    <a:pt x="10841355" y="6753631"/>
                  </a:lnTo>
                  <a:lnTo>
                    <a:pt x="10878033" y="6764477"/>
                  </a:lnTo>
                  <a:lnTo>
                    <a:pt x="10927817" y="6801332"/>
                  </a:lnTo>
                  <a:lnTo>
                    <a:pt x="10954195" y="6866420"/>
                  </a:lnTo>
                  <a:lnTo>
                    <a:pt x="10961599" y="6912546"/>
                  </a:lnTo>
                  <a:lnTo>
                    <a:pt x="10966755" y="6969315"/>
                  </a:lnTo>
                  <a:lnTo>
                    <a:pt x="10970832" y="7037933"/>
                  </a:lnTo>
                  <a:lnTo>
                    <a:pt x="10974883" y="6969315"/>
                  </a:lnTo>
                  <a:lnTo>
                    <a:pt x="10980001" y="6912546"/>
                  </a:lnTo>
                  <a:lnTo>
                    <a:pt x="10987380" y="6866420"/>
                  </a:lnTo>
                  <a:lnTo>
                    <a:pt x="10998225" y="6829755"/>
                  </a:lnTo>
                  <a:lnTo>
                    <a:pt x="11035094" y="6779971"/>
                  </a:lnTo>
                  <a:lnTo>
                    <a:pt x="11100181" y="6753631"/>
                  </a:lnTo>
                  <a:lnTo>
                    <a:pt x="11146295" y="6746253"/>
                  </a:lnTo>
                  <a:lnTo>
                    <a:pt x="11203076" y="6741134"/>
                  </a:lnTo>
                  <a:lnTo>
                    <a:pt x="11271695" y="6737083"/>
                  </a:lnTo>
                  <a:close/>
                </a:path>
              </a:pathLst>
            </a:custGeom>
            <a:solidFill>
              <a:srgbClr val="372F2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9640" y="4581173"/>
              <a:ext cx="66674" cy="6667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9640" y="5143148"/>
              <a:ext cx="66674" cy="6667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9640" y="5714648"/>
              <a:ext cx="66674" cy="6667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9640" y="6276623"/>
              <a:ext cx="66674" cy="6667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9640" y="6829073"/>
              <a:ext cx="66674" cy="66674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2258365" y="3636674"/>
            <a:ext cx="5687695" cy="362457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300" spc="155" b="1">
                <a:solidFill>
                  <a:srgbClr val="FFFFFF"/>
                </a:solidFill>
                <a:latin typeface="Trebuchet MS"/>
                <a:cs typeface="Trebuchet MS"/>
              </a:rPr>
              <a:t>Limitations</a:t>
            </a:r>
            <a:r>
              <a:rPr dirty="0" sz="3300" spc="-2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114" b="1">
                <a:solidFill>
                  <a:srgbClr val="FFFFFF"/>
                </a:solidFill>
                <a:latin typeface="Trebuchet MS"/>
                <a:cs typeface="Trebuchet MS"/>
              </a:rPr>
              <a:t>Encountered:</a:t>
            </a:r>
            <a:endParaRPr sz="3300">
              <a:latin typeface="Trebuchet MS"/>
              <a:cs typeface="Trebuchet MS"/>
            </a:endParaRPr>
          </a:p>
          <a:p>
            <a:pPr marL="238760" marR="643890">
              <a:lnSpc>
                <a:spcPct val="120800"/>
              </a:lnSpc>
              <a:spcBef>
                <a:spcPts val="2315"/>
              </a:spcBef>
            </a:pPr>
            <a:r>
              <a:rPr dirty="0" sz="1500">
                <a:latin typeface="Lucida Sans Unicode"/>
                <a:cs typeface="Lucida Sans Unicode"/>
              </a:rPr>
              <a:t>Analysis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85">
                <a:latin typeface="Lucida Sans Unicode"/>
                <a:cs typeface="Lucida Sans Unicode"/>
              </a:rPr>
              <a:t>was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80">
                <a:latin typeface="Lucida Sans Unicode"/>
                <a:cs typeface="Lucida Sans Unicode"/>
              </a:rPr>
              <a:t>based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on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180">
                <a:latin typeface="Lucida Sans Unicode"/>
                <a:cs typeface="Lucida Sans Unicode"/>
              </a:rPr>
              <a:t>a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65">
                <a:latin typeface="Lucida Sans Unicode"/>
                <a:cs typeface="Lucida Sans Unicode"/>
              </a:rPr>
              <a:t>sampled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dataset,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not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the </a:t>
            </a:r>
            <a:r>
              <a:rPr dirty="0" sz="1500" spc="55">
                <a:latin typeface="Lucida Sans Unicode"/>
                <a:cs typeface="Lucida Sans Unicode"/>
              </a:rPr>
              <a:t>complete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data.</a:t>
            </a:r>
            <a:endParaRPr sz="1500">
              <a:latin typeface="Lucida Sans Unicode"/>
              <a:cs typeface="Lucida Sans Unicode"/>
            </a:endParaRPr>
          </a:p>
          <a:p>
            <a:pPr marL="238760" marR="173355">
              <a:lnSpc>
                <a:spcPct val="125000"/>
              </a:lnSpc>
            </a:pPr>
            <a:r>
              <a:rPr dirty="0" sz="1500">
                <a:latin typeface="Lucida Sans Unicode"/>
                <a:cs typeface="Lucida Sans Unicode"/>
              </a:rPr>
              <a:t>Lack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of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student,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faculty,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45">
                <a:latin typeface="Lucida Sans Unicode"/>
                <a:cs typeface="Lucida Sans Unicode"/>
              </a:rPr>
              <a:t>placement,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85">
                <a:latin typeface="Lucida Sans Unicode"/>
                <a:cs typeface="Lucida Sans Unicode"/>
              </a:rPr>
              <a:t>and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quality-</a:t>
            </a:r>
            <a:r>
              <a:rPr dirty="0" sz="1500" spc="-10">
                <a:latin typeface="Lucida Sans Unicode"/>
                <a:cs typeface="Lucida Sans Unicode"/>
              </a:rPr>
              <a:t>related information.</a:t>
            </a:r>
            <a:endParaRPr sz="1500">
              <a:latin typeface="Lucida Sans Unicode"/>
              <a:cs typeface="Lucida Sans Unicode"/>
            </a:endParaRPr>
          </a:p>
          <a:p>
            <a:pPr marL="238760" marR="5080">
              <a:lnSpc>
                <a:spcPct val="125000"/>
              </a:lnSpc>
            </a:pPr>
            <a:r>
              <a:rPr dirty="0" sz="1500" spc="80">
                <a:latin typeface="Lucida Sans Unicode"/>
                <a:cs typeface="Lucida Sans Unicode"/>
              </a:rPr>
              <a:t>Some</a:t>
            </a:r>
            <a:r>
              <a:rPr dirty="0" sz="1500" spc="-10">
                <a:latin typeface="Lucida Sans Unicode"/>
                <a:cs typeface="Lucida Sans Unicode"/>
              </a:rPr>
              <a:t> district-</a:t>
            </a:r>
            <a:r>
              <a:rPr dirty="0" sz="1500">
                <a:latin typeface="Lucida Sans Unicode"/>
                <a:cs typeface="Lucida Sans Unicode"/>
              </a:rPr>
              <a:t>level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85">
                <a:latin typeface="Lucida Sans Unicode"/>
                <a:cs typeface="Lucida Sans Unicode"/>
              </a:rPr>
              <a:t>and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institutional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100">
                <a:latin typeface="Lucida Sans Unicode"/>
                <a:cs typeface="Lucida Sans Unicode"/>
              </a:rPr>
              <a:t>data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were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missing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or </a:t>
            </a:r>
            <a:r>
              <a:rPr dirty="0" sz="1500" spc="-10">
                <a:latin typeface="Lucida Sans Unicode"/>
                <a:cs typeface="Lucida Sans Unicode"/>
              </a:rPr>
              <a:t>incomplete.</a:t>
            </a:r>
            <a:endParaRPr sz="1500">
              <a:latin typeface="Lucida Sans Unicode"/>
              <a:cs typeface="Lucida Sans Unicode"/>
            </a:endParaRPr>
          </a:p>
          <a:p>
            <a:pPr marL="238760" marR="81280">
              <a:lnSpc>
                <a:spcPct val="120800"/>
              </a:lnSpc>
            </a:pPr>
            <a:r>
              <a:rPr dirty="0" sz="1500">
                <a:latin typeface="Lucida Sans Unicode"/>
                <a:cs typeface="Lucida Sans Unicode"/>
              </a:rPr>
              <a:t>Forecasting</a:t>
            </a:r>
            <a:r>
              <a:rPr dirty="0" sz="1500" spc="10">
                <a:latin typeface="Lucida Sans Unicode"/>
                <a:cs typeface="Lucida Sans Unicode"/>
              </a:rPr>
              <a:t> </a:t>
            </a:r>
            <a:r>
              <a:rPr dirty="0" sz="1500" spc="85">
                <a:latin typeface="Lucida Sans Unicode"/>
                <a:cs typeface="Lucida Sans Unicode"/>
              </a:rPr>
              <a:t>was</a:t>
            </a:r>
            <a:r>
              <a:rPr dirty="0" sz="1500" spc="10">
                <a:latin typeface="Lucida Sans Unicode"/>
                <a:cs typeface="Lucida Sans Unicode"/>
              </a:rPr>
              <a:t> </a:t>
            </a:r>
            <a:r>
              <a:rPr dirty="0" sz="1500" spc="80">
                <a:latin typeface="Lucida Sans Unicode"/>
                <a:cs typeface="Lucida Sans Unicode"/>
              </a:rPr>
              <a:t>based</a:t>
            </a:r>
            <a:r>
              <a:rPr dirty="0" sz="1500" spc="1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on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historical</a:t>
            </a:r>
            <a:r>
              <a:rPr dirty="0" sz="1500" spc="1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trends</a:t>
            </a:r>
            <a:r>
              <a:rPr dirty="0" sz="1500" spc="10">
                <a:latin typeface="Lucida Sans Unicode"/>
                <a:cs typeface="Lucida Sans Unicode"/>
              </a:rPr>
              <a:t> </a:t>
            </a:r>
            <a:r>
              <a:rPr dirty="0" sz="1500" spc="85">
                <a:latin typeface="Lucida Sans Unicode"/>
                <a:cs typeface="Lucida Sans Unicode"/>
              </a:rPr>
              <a:t>and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125">
                <a:latin typeface="Lucida Sans Unicode"/>
                <a:cs typeface="Lucida Sans Unicode"/>
              </a:rPr>
              <a:t>may</a:t>
            </a:r>
            <a:r>
              <a:rPr dirty="0" sz="1500" spc="1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not </a:t>
            </a:r>
            <a:r>
              <a:rPr dirty="0" sz="1500">
                <a:latin typeface="Lucida Sans Unicode"/>
                <a:cs typeface="Lucida Sans Unicode"/>
              </a:rPr>
              <a:t>reflect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future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uncertainties.</a:t>
            </a:r>
            <a:endParaRPr sz="1500">
              <a:latin typeface="Lucida Sans Unicode"/>
              <a:cs typeface="Lucida Sans Unicode"/>
            </a:endParaRPr>
          </a:p>
          <a:p>
            <a:pPr marL="238760" marR="753745">
              <a:lnSpc>
                <a:spcPct val="120800"/>
              </a:lnSpc>
            </a:pPr>
            <a:r>
              <a:rPr dirty="0" sz="1500" spc="10">
                <a:latin typeface="Lucida Sans Unicode"/>
                <a:cs typeface="Lucida Sans Unicode"/>
              </a:rPr>
              <a:t>Number</a:t>
            </a:r>
            <a:r>
              <a:rPr dirty="0" sz="1500" spc="5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of</a:t>
            </a:r>
            <a:r>
              <a:rPr dirty="0" sz="1500" spc="6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colleges</a:t>
            </a:r>
            <a:r>
              <a:rPr dirty="0" sz="1500" spc="6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does</a:t>
            </a:r>
            <a:r>
              <a:rPr dirty="0" sz="1500" spc="6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not</a:t>
            </a:r>
            <a:r>
              <a:rPr dirty="0" sz="1500" spc="6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necessarily</a:t>
            </a:r>
            <a:r>
              <a:rPr dirty="0" sz="1500" spc="6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indicate </a:t>
            </a:r>
            <a:r>
              <a:rPr dirty="0" sz="1500" spc="50">
                <a:latin typeface="Lucida Sans Unicode"/>
                <a:cs typeface="Lucida Sans Unicode"/>
              </a:rPr>
              <a:t>education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quality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or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50">
                <a:latin typeface="Lucida Sans Unicode"/>
                <a:cs typeface="Lucida Sans Unicode"/>
              </a:rPr>
              <a:t>access.</a:t>
            </a:r>
            <a:endParaRPr sz="1500">
              <a:latin typeface="Lucida Sans Unicode"/>
              <a:cs typeface="Lucida Sans Unicode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9172575" y="4521489"/>
            <a:ext cx="66675" cy="2847975"/>
            <a:chOff x="9172575" y="4521489"/>
            <a:chExt cx="66675" cy="2847975"/>
          </a:xfrm>
        </p:grpSpPr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2575" y="4521489"/>
              <a:ext cx="66674" cy="6667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2575" y="5073939"/>
              <a:ext cx="66674" cy="6667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2575" y="5635914"/>
              <a:ext cx="66674" cy="6667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2575" y="6197889"/>
              <a:ext cx="66674" cy="66674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2575" y="6750339"/>
              <a:ext cx="66674" cy="6667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2575" y="7302789"/>
              <a:ext cx="66674" cy="66674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9131300" y="3636674"/>
            <a:ext cx="5655310" cy="40982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300" spc="90" b="1">
                <a:solidFill>
                  <a:srgbClr val="FFFFFF"/>
                </a:solidFill>
                <a:latin typeface="Trebuchet MS"/>
                <a:cs typeface="Trebuchet MS"/>
              </a:rPr>
              <a:t>Future</a:t>
            </a:r>
            <a:r>
              <a:rPr dirty="0" sz="3300" spc="-2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204" b="1">
                <a:solidFill>
                  <a:srgbClr val="FFFFFF"/>
                </a:solidFill>
                <a:latin typeface="Trebuchet MS"/>
                <a:cs typeface="Trebuchet MS"/>
              </a:rPr>
              <a:t>Enhancements:</a:t>
            </a:r>
            <a:endParaRPr sz="3300">
              <a:latin typeface="Trebuchet MS"/>
              <a:cs typeface="Trebuchet MS"/>
            </a:endParaRPr>
          </a:p>
          <a:p>
            <a:pPr marL="238760" marR="317500">
              <a:lnSpc>
                <a:spcPct val="120800"/>
              </a:lnSpc>
              <a:spcBef>
                <a:spcPts val="1845"/>
              </a:spcBef>
            </a:pPr>
            <a:r>
              <a:rPr dirty="0" sz="1500">
                <a:latin typeface="Lucida Sans Unicode"/>
                <a:cs typeface="Lucida Sans Unicode"/>
              </a:rPr>
              <a:t>Expand</a:t>
            </a:r>
            <a:r>
              <a:rPr dirty="0" sz="1500" spc="1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analysis</a:t>
            </a:r>
            <a:r>
              <a:rPr dirty="0" sz="1500" spc="1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using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the</a:t>
            </a:r>
            <a:r>
              <a:rPr dirty="0" sz="1500" spc="10">
                <a:latin typeface="Lucida Sans Unicode"/>
                <a:cs typeface="Lucida Sans Unicode"/>
              </a:rPr>
              <a:t> </a:t>
            </a:r>
            <a:r>
              <a:rPr dirty="0" sz="1500" spc="55">
                <a:latin typeface="Lucida Sans Unicode"/>
                <a:cs typeface="Lucida Sans Unicode"/>
              </a:rPr>
              <a:t>complete</a:t>
            </a:r>
            <a:r>
              <a:rPr dirty="0" sz="1500" spc="1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AISHE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70">
                <a:latin typeface="Lucida Sans Unicode"/>
                <a:cs typeface="Lucida Sans Unicode"/>
              </a:rPr>
              <a:t>dataset</a:t>
            </a:r>
            <a:r>
              <a:rPr dirty="0" sz="1500" spc="1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for </a:t>
            </a:r>
            <a:r>
              <a:rPr dirty="0" sz="1500" spc="50">
                <a:latin typeface="Lucida Sans Unicode"/>
                <a:cs typeface="Lucida Sans Unicode"/>
              </a:rPr>
              <a:t>more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50">
                <a:latin typeface="Lucida Sans Unicode"/>
                <a:cs typeface="Lucida Sans Unicode"/>
              </a:rPr>
              <a:t>comprehensive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insights.</a:t>
            </a:r>
            <a:endParaRPr sz="1500">
              <a:latin typeface="Lucida Sans Unicode"/>
              <a:cs typeface="Lucida Sans Unicode"/>
            </a:endParaRPr>
          </a:p>
          <a:p>
            <a:pPr marL="238760" marR="100330">
              <a:lnSpc>
                <a:spcPct val="120800"/>
              </a:lnSpc>
            </a:pPr>
            <a:r>
              <a:rPr dirty="0" sz="1500">
                <a:latin typeface="Lucida Sans Unicode"/>
                <a:cs typeface="Lucida Sans Unicode"/>
              </a:rPr>
              <a:t>Perform</a:t>
            </a:r>
            <a:r>
              <a:rPr dirty="0" sz="1500" spc="8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state-wise</a:t>
            </a:r>
            <a:r>
              <a:rPr dirty="0" sz="1500" spc="85">
                <a:latin typeface="Lucida Sans Unicode"/>
                <a:cs typeface="Lucida Sans Unicode"/>
              </a:rPr>
              <a:t> and</a:t>
            </a:r>
            <a:r>
              <a:rPr dirty="0" sz="1500" spc="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district-</a:t>
            </a:r>
            <a:r>
              <a:rPr dirty="0" sz="1500">
                <a:latin typeface="Lucida Sans Unicode"/>
                <a:cs typeface="Lucida Sans Unicode"/>
              </a:rPr>
              <a:t>level</a:t>
            </a:r>
            <a:r>
              <a:rPr dirty="0" sz="1500" spc="8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analysis</a:t>
            </a:r>
            <a:r>
              <a:rPr dirty="0" sz="1500" spc="8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to</a:t>
            </a:r>
            <a:r>
              <a:rPr dirty="0" sz="1500" spc="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identify </a:t>
            </a:r>
            <a:r>
              <a:rPr dirty="0" sz="1500">
                <a:latin typeface="Lucida Sans Unicode"/>
                <a:cs typeface="Lucida Sans Unicode"/>
              </a:rPr>
              <a:t>regional</a:t>
            </a:r>
            <a:r>
              <a:rPr dirty="0" sz="1500" spc="3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trends</a:t>
            </a:r>
            <a:r>
              <a:rPr dirty="0" sz="1500" spc="40">
                <a:latin typeface="Lucida Sans Unicode"/>
                <a:cs typeface="Lucida Sans Unicode"/>
              </a:rPr>
              <a:t> </a:t>
            </a:r>
            <a:r>
              <a:rPr dirty="0" sz="1500" spc="85">
                <a:latin typeface="Lucida Sans Unicode"/>
                <a:cs typeface="Lucida Sans Unicode"/>
              </a:rPr>
              <a:t>and</a:t>
            </a:r>
            <a:r>
              <a:rPr dirty="0" sz="1500" spc="4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gaps.</a:t>
            </a:r>
            <a:endParaRPr sz="1500">
              <a:latin typeface="Lucida Sans Unicode"/>
              <a:cs typeface="Lucida Sans Unicode"/>
            </a:endParaRPr>
          </a:p>
          <a:p>
            <a:pPr marL="238760" marR="5080">
              <a:lnSpc>
                <a:spcPct val="125000"/>
              </a:lnSpc>
            </a:pPr>
            <a:r>
              <a:rPr dirty="0" sz="1500" spc="10">
                <a:latin typeface="Lucida Sans Unicode"/>
                <a:cs typeface="Lucida Sans Unicode"/>
              </a:rPr>
              <a:t>Analyse</a:t>
            </a:r>
            <a:r>
              <a:rPr dirty="0" sz="1500" spc="2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trends</a:t>
            </a:r>
            <a:r>
              <a:rPr dirty="0" sz="1500" spc="2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over</a:t>
            </a:r>
            <a:r>
              <a:rPr dirty="0" sz="1500" spc="2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multiple</a:t>
            </a:r>
            <a:r>
              <a:rPr dirty="0" sz="1500" spc="25">
                <a:latin typeface="Lucida Sans Unicode"/>
                <a:cs typeface="Lucida Sans Unicode"/>
              </a:rPr>
              <a:t> </a:t>
            </a:r>
            <a:r>
              <a:rPr dirty="0" sz="1500" spc="55">
                <a:latin typeface="Lucida Sans Unicode"/>
                <a:cs typeface="Lucida Sans Unicode"/>
              </a:rPr>
              <a:t>years</a:t>
            </a:r>
            <a:r>
              <a:rPr dirty="0" sz="1500" spc="2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to</a:t>
            </a:r>
            <a:r>
              <a:rPr dirty="0" sz="1500" spc="2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understand</a:t>
            </a:r>
            <a:r>
              <a:rPr dirty="0" sz="1500" spc="2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growth </a:t>
            </a:r>
            <a:r>
              <a:rPr dirty="0" sz="1500">
                <a:latin typeface="Lucida Sans Unicode"/>
                <a:cs typeface="Lucida Sans Unicode"/>
              </a:rPr>
              <a:t>patterns</a:t>
            </a:r>
            <a:r>
              <a:rPr dirty="0" sz="1500" spc="3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in</a:t>
            </a:r>
            <a:r>
              <a:rPr dirty="0" sz="1500" spc="4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higher</a:t>
            </a:r>
            <a:r>
              <a:rPr dirty="0" sz="1500" spc="4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education.</a:t>
            </a:r>
            <a:endParaRPr sz="1500">
              <a:latin typeface="Lucida Sans Unicode"/>
              <a:cs typeface="Lucida Sans Unicode"/>
            </a:endParaRPr>
          </a:p>
          <a:p>
            <a:pPr marL="238760" marR="277495">
              <a:lnSpc>
                <a:spcPct val="120800"/>
              </a:lnSpc>
            </a:pPr>
            <a:r>
              <a:rPr dirty="0" sz="1500">
                <a:latin typeface="Lucida Sans Unicode"/>
                <a:cs typeface="Lucida Sans Unicode"/>
              </a:rPr>
              <a:t>Study</a:t>
            </a:r>
            <a:r>
              <a:rPr dirty="0" sz="1500" spc="9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specialisation-wise</a:t>
            </a:r>
            <a:r>
              <a:rPr dirty="0" sz="1500" spc="9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growth</a:t>
            </a:r>
            <a:r>
              <a:rPr dirty="0" sz="1500" spc="9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to</a:t>
            </a:r>
            <a:r>
              <a:rPr dirty="0" sz="1500" spc="9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identify</a:t>
            </a:r>
            <a:r>
              <a:rPr dirty="0" sz="1500" spc="95">
                <a:latin typeface="Lucida Sans Unicode"/>
                <a:cs typeface="Lucida Sans Unicode"/>
              </a:rPr>
              <a:t> </a:t>
            </a:r>
            <a:r>
              <a:rPr dirty="0" sz="1500" spc="35">
                <a:latin typeface="Lucida Sans Unicode"/>
                <a:cs typeface="Lucida Sans Unicode"/>
              </a:rPr>
              <a:t>emerging </a:t>
            </a:r>
            <a:r>
              <a:rPr dirty="0" sz="1500" spc="105">
                <a:latin typeface="Lucida Sans Unicode"/>
                <a:cs typeface="Lucida Sans Unicode"/>
              </a:rPr>
              <a:t>academic</a:t>
            </a:r>
            <a:r>
              <a:rPr dirty="0" sz="1500" spc="-4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fields.</a:t>
            </a:r>
            <a:endParaRPr sz="1500">
              <a:latin typeface="Lucida Sans Unicode"/>
              <a:cs typeface="Lucida Sans Unicode"/>
            </a:endParaRPr>
          </a:p>
          <a:p>
            <a:pPr marL="238760" marR="135890">
              <a:lnSpc>
                <a:spcPct val="120800"/>
              </a:lnSpc>
              <a:spcBef>
                <a:spcPts val="5"/>
              </a:spcBef>
            </a:pPr>
            <a:r>
              <a:rPr dirty="0" sz="1500">
                <a:latin typeface="Lucida Sans Unicode"/>
                <a:cs typeface="Lucida Sans Unicode"/>
              </a:rPr>
              <a:t>Incorporate</a:t>
            </a:r>
            <a:r>
              <a:rPr dirty="0" sz="1500" spc="7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student</a:t>
            </a:r>
            <a:r>
              <a:rPr dirty="0" sz="1500" spc="7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enrolment,</a:t>
            </a:r>
            <a:r>
              <a:rPr dirty="0" sz="1500" spc="70">
                <a:latin typeface="Lucida Sans Unicode"/>
                <a:cs typeface="Lucida Sans Unicode"/>
              </a:rPr>
              <a:t> </a:t>
            </a:r>
            <a:r>
              <a:rPr dirty="0" sz="1500" spc="45">
                <a:latin typeface="Lucida Sans Unicode"/>
                <a:cs typeface="Lucida Sans Unicode"/>
              </a:rPr>
              <a:t>placement,</a:t>
            </a:r>
            <a:r>
              <a:rPr dirty="0" sz="1500" spc="7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faculty,</a:t>
            </a:r>
            <a:r>
              <a:rPr dirty="0" sz="1500" spc="70">
                <a:latin typeface="Lucida Sans Unicode"/>
                <a:cs typeface="Lucida Sans Unicode"/>
              </a:rPr>
              <a:t> </a:t>
            </a:r>
            <a:r>
              <a:rPr dirty="0" sz="1500" spc="60">
                <a:latin typeface="Lucida Sans Unicode"/>
                <a:cs typeface="Lucida Sans Unicode"/>
              </a:rPr>
              <a:t>and </a:t>
            </a:r>
            <a:r>
              <a:rPr dirty="0" sz="1500">
                <a:latin typeface="Lucida Sans Unicode"/>
                <a:cs typeface="Lucida Sans Unicode"/>
              </a:rPr>
              <a:t>infrastructure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100">
                <a:latin typeface="Lucida Sans Unicode"/>
                <a:cs typeface="Lucida Sans Unicode"/>
              </a:rPr>
              <a:t>data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for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55">
                <a:latin typeface="Lucida Sans Unicode"/>
                <a:cs typeface="Lucida Sans Unicode"/>
              </a:rPr>
              <a:t>deeper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analysis.</a:t>
            </a:r>
            <a:endParaRPr sz="1500">
              <a:latin typeface="Lucida Sans Unicode"/>
              <a:cs typeface="Lucida Sans Unicode"/>
            </a:endParaRPr>
          </a:p>
          <a:p>
            <a:pPr marL="238760" marR="255904">
              <a:lnSpc>
                <a:spcPct val="120800"/>
              </a:lnSpc>
            </a:pPr>
            <a:r>
              <a:rPr dirty="0" sz="1500">
                <a:latin typeface="Lucida Sans Unicode"/>
                <a:cs typeface="Lucida Sans Unicode"/>
              </a:rPr>
              <a:t>Apply</a:t>
            </a:r>
            <a:r>
              <a:rPr dirty="0" sz="1500" spc="5">
                <a:latin typeface="Lucida Sans Unicode"/>
                <a:cs typeface="Lucida Sans Unicode"/>
              </a:rPr>
              <a:t> </a:t>
            </a:r>
            <a:r>
              <a:rPr dirty="0" sz="1500" spc="100">
                <a:latin typeface="Lucida Sans Unicode"/>
                <a:cs typeface="Lucida Sans Unicode"/>
              </a:rPr>
              <a:t>advanced</a:t>
            </a:r>
            <a:r>
              <a:rPr dirty="0" sz="1500" spc="5">
                <a:latin typeface="Lucida Sans Unicode"/>
                <a:cs typeface="Lucida Sans Unicode"/>
              </a:rPr>
              <a:t> </a:t>
            </a:r>
            <a:r>
              <a:rPr dirty="0" sz="1500" spc="55">
                <a:latin typeface="Lucida Sans Unicode"/>
                <a:cs typeface="Lucida Sans Unicode"/>
              </a:rPr>
              <a:t>Machine</a:t>
            </a:r>
            <a:r>
              <a:rPr dirty="0" sz="1500" spc="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Learning</a:t>
            </a:r>
            <a:r>
              <a:rPr dirty="0" sz="1500" spc="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models</a:t>
            </a:r>
            <a:r>
              <a:rPr dirty="0" sz="1500" spc="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to</a:t>
            </a:r>
            <a:r>
              <a:rPr dirty="0" sz="1500" spc="1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improve </a:t>
            </a:r>
            <a:r>
              <a:rPr dirty="0" sz="1500">
                <a:latin typeface="Lucida Sans Unicode"/>
                <a:cs typeface="Lucida Sans Unicode"/>
              </a:rPr>
              <a:t>forecasting</a:t>
            </a:r>
            <a:r>
              <a:rPr dirty="0" sz="1500" spc="285">
                <a:latin typeface="Lucida Sans Unicode"/>
                <a:cs typeface="Lucida Sans Unicode"/>
              </a:rPr>
              <a:t> </a:t>
            </a:r>
            <a:r>
              <a:rPr dirty="0" sz="1500" spc="60">
                <a:latin typeface="Lucida Sans Unicode"/>
                <a:cs typeface="Lucida Sans Unicode"/>
              </a:rPr>
              <a:t>accuracy.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86247" y="7583367"/>
            <a:ext cx="667282" cy="8182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080787" y="1868640"/>
            <a:ext cx="5060315" cy="1661795"/>
          </a:xfrm>
          <a:prstGeom prst="rect">
            <a:avLst/>
          </a:prstGeom>
        </p:spPr>
        <p:txBody>
          <a:bodyPr wrap="square" lIns="0" tIns="118745" rIns="0" bIns="0" rtlCol="0" vert="horz">
            <a:spAutoFit/>
          </a:bodyPr>
          <a:lstStyle/>
          <a:p>
            <a:pPr marL="12700" marR="5080">
              <a:lnSpc>
                <a:spcPts val="4010"/>
              </a:lnSpc>
              <a:spcBef>
                <a:spcPts val="935"/>
              </a:spcBef>
            </a:pPr>
            <a:r>
              <a:rPr dirty="0" sz="4050" b="1">
                <a:solidFill>
                  <a:srgbClr val="372F2D"/>
                </a:solidFill>
                <a:latin typeface="Arial"/>
                <a:cs typeface="Arial"/>
              </a:rPr>
              <a:t>The</a:t>
            </a:r>
            <a:r>
              <a:rPr dirty="0" sz="4050" spc="-210" b="1">
                <a:solidFill>
                  <a:srgbClr val="372F2D"/>
                </a:solidFill>
                <a:latin typeface="Arial"/>
                <a:cs typeface="Arial"/>
              </a:rPr>
              <a:t> </a:t>
            </a:r>
            <a:r>
              <a:rPr dirty="0" sz="4050" spc="55" b="1">
                <a:solidFill>
                  <a:srgbClr val="372F2D"/>
                </a:solidFill>
                <a:latin typeface="Arial"/>
                <a:cs typeface="Arial"/>
              </a:rPr>
              <a:t>Shifting </a:t>
            </a:r>
            <a:r>
              <a:rPr dirty="0" sz="4050" b="1">
                <a:solidFill>
                  <a:srgbClr val="372F2D"/>
                </a:solidFill>
                <a:latin typeface="Arial"/>
                <a:cs typeface="Arial"/>
              </a:rPr>
              <a:t>Landscape</a:t>
            </a:r>
            <a:r>
              <a:rPr dirty="0" sz="4050" spc="-70" b="1">
                <a:solidFill>
                  <a:srgbClr val="372F2D"/>
                </a:solidFill>
                <a:latin typeface="Arial"/>
                <a:cs typeface="Arial"/>
              </a:rPr>
              <a:t> </a:t>
            </a:r>
            <a:r>
              <a:rPr dirty="0" sz="4050" spc="240" b="1">
                <a:solidFill>
                  <a:srgbClr val="372F2D"/>
                </a:solidFill>
                <a:latin typeface="Arial"/>
                <a:cs typeface="Arial"/>
              </a:rPr>
              <a:t>of</a:t>
            </a:r>
            <a:r>
              <a:rPr dirty="0" sz="4050" spc="-65" b="1">
                <a:solidFill>
                  <a:srgbClr val="372F2D"/>
                </a:solidFill>
                <a:latin typeface="Arial"/>
                <a:cs typeface="Arial"/>
              </a:rPr>
              <a:t> </a:t>
            </a:r>
            <a:r>
              <a:rPr dirty="0" sz="4050" spc="-10" b="1">
                <a:solidFill>
                  <a:srgbClr val="372F2D"/>
                </a:solidFill>
                <a:latin typeface="Arial"/>
                <a:cs typeface="Arial"/>
              </a:rPr>
              <a:t>Indian </a:t>
            </a:r>
            <a:r>
              <a:rPr dirty="0" sz="4050" spc="55" b="1">
                <a:solidFill>
                  <a:srgbClr val="372F2D"/>
                </a:solidFill>
                <a:latin typeface="Arial"/>
                <a:cs typeface="Arial"/>
              </a:rPr>
              <a:t>Higher</a:t>
            </a:r>
            <a:r>
              <a:rPr dirty="0" sz="4050" spc="-235" b="1">
                <a:solidFill>
                  <a:srgbClr val="372F2D"/>
                </a:solidFill>
                <a:latin typeface="Arial"/>
                <a:cs typeface="Arial"/>
              </a:rPr>
              <a:t> </a:t>
            </a:r>
            <a:r>
              <a:rPr dirty="0" sz="4050" spc="-10" b="1">
                <a:solidFill>
                  <a:srgbClr val="372F2D"/>
                </a:solidFill>
                <a:latin typeface="Arial"/>
                <a:cs typeface="Arial"/>
              </a:rPr>
              <a:t>Education</a:t>
            </a:r>
            <a:endParaRPr sz="405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683795" y="1838525"/>
            <a:ext cx="7362825" cy="9994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8300"/>
              </a:lnSpc>
              <a:spcBef>
                <a:spcPts val="90"/>
              </a:spcBef>
            </a:pPr>
            <a:r>
              <a:rPr dirty="0" sz="1800">
                <a:latin typeface="Lucida Sans Unicode"/>
                <a:cs typeface="Lucida Sans Unicode"/>
              </a:rPr>
              <a:t>Does</a:t>
            </a:r>
            <a:r>
              <a:rPr dirty="0" sz="1800" spc="-30">
                <a:latin typeface="Lucida Sans Unicode"/>
                <a:cs typeface="Lucida Sans Unicode"/>
              </a:rPr>
              <a:t> </a:t>
            </a:r>
            <a:r>
              <a:rPr dirty="0" sz="1800" spc="55">
                <a:latin typeface="Lucida Sans Unicode"/>
                <a:cs typeface="Lucida Sans Unicode"/>
              </a:rPr>
              <a:t>the</a:t>
            </a:r>
            <a:r>
              <a:rPr dirty="0" sz="1800" spc="-25">
                <a:latin typeface="Lucida Sans Unicode"/>
                <a:cs typeface="Lucida Sans Unicode"/>
              </a:rPr>
              <a:t> </a:t>
            </a:r>
            <a:r>
              <a:rPr dirty="0" sz="1800" spc="75">
                <a:latin typeface="Lucida Sans Unicode"/>
                <a:cs typeface="Lucida Sans Unicode"/>
              </a:rPr>
              <a:t>increase</a:t>
            </a:r>
            <a:r>
              <a:rPr dirty="0" sz="1800" spc="-30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in</a:t>
            </a:r>
            <a:r>
              <a:rPr dirty="0" sz="1800" spc="-25">
                <a:latin typeface="Lucida Sans Unicode"/>
                <a:cs typeface="Lucida Sans Unicode"/>
              </a:rPr>
              <a:t> </a:t>
            </a:r>
            <a:r>
              <a:rPr dirty="0" sz="1800" spc="55">
                <a:latin typeface="Lucida Sans Unicode"/>
                <a:cs typeface="Lucida Sans Unicode"/>
              </a:rPr>
              <a:t>private</a:t>
            </a:r>
            <a:r>
              <a:rPr dirty="0" sz="1800" spc="-25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institutional</a:t>
            </a:r>
            <a:r>
              <a:rPr dirty="0" sz="1800" spc="-30">
                <a:latin typeface="Lucida Sans Unicode"/>
                <a:cs typeface="Lucida Sans Unicode"/>
              </a:rPr>
              <a:t> </a:t>
            </a:r>
            <a:r>
              <a:rPr dirty="0" sz="1800" spc="45">
                <a:latin typeface="Lucida Sans Unicode"/>
                <a:cs typeface="Lucida Sans Unicode"/>
              </a:rPr>
              <a:t>participation</a:t>
            </a:r>
            <a:r>
              <a:rPr dirty="0" sz="1800" spc="-25">
                <a:latin typeface="Lucida Sans Unicode"/>
                <a:cs typeface="Lucida Sans Unicode"/>
              </a:rPr>
              <a:t> </a:t>
            </a:r>
            <a:r>
              <a:rPr dirty="0" sz="1800" spc="45">
                <a:latin typeface="Lucida Sans Unicode"/>
                <a:cs typeface="Lucida Sans Unicode"/>
              </a:rPr>
              <a:t>correlate </a:t>
            </a:r>
            <a:r>
              <a:rPr dirty="0" sz="1800">
                <a:latin typeface="Lucida Sans Unicode"/>
                <a:cs typeface="Lucida Sans Unicode"/>
              </a:rPr>
              <a:t>with</a:t>
            </a:r>
            <a:r>
              <a:rPr dirty="0" sz="1800" spc="5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higher</a:t>
            </a:r>
            <a:r>
              <a:rPr dirty="0" sz="1800" spc="10">
                <a:latin typeface="Lucida Sans Unicode"/>
                <a:cs typeface="Lucida Sans Unicode"/>
              </a:rPr>
              <a:t> </a:t>
            </a:r>
            <a:r>
              <a:rPr dirty="0" sz="1800" spc="80">
                <a:latin typeface="Lucida Sans Unicode"/>
                <a:cs typeface="Lucida Sans Unicode"/>
              </a:rPr>
              <a:t>geographic</a:t>
            </a:r>
            <a:r>
              <a:rPr dirty="0" sz="1800" spc="10">
                <a:latin typeface="Lucida Sans Unicode"/>
                <a:cs typeface="Lucida Sans Unicode"/>
              </a:rPr>
              <a:t> </a:t>
            </a:r>
            <a:r>
              <a:rPr dirty="0" sz="1800" spc="60">
                <a:latin typeface="Lucida Sans Unicode"/>
                <a:cs typeface="Lucida Sans Unicode"/>
              </a:rPr>
              <a:t>concentration</a:t>
            </a:r>
            <a:r>
              <a:rPr dirty="0" sz="1800" spc="10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in</a:t>
            </a:r>
            <a:r>
              <a:rPr dirty="0" sz="1800" spc="10">
                <a:latin typeface="Lucida Sans Unicode"/>
                <a:cs typeface="Lucida Sans Unicode"/>
              </a:rPr>
              <a:t> </a:t>
            </a:r>
            <a:r>
              <a:rPr dirty="0" sz="1800" spc="50">
                <a:latin typeface="Lucida Sans Unicode"/>
                <a:cs typeface="Lucida Sans Unicode"/>
              </a:rPr>
              <a:t>specific</a:t>
            </a:r>
            <a:r>
              <a:rPr dirty="0" sz="1800" spc="10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Indian</a:t>
            </a:r>
            <a:r>
              <a:rPr dirty="0" sz="1800" spc="5">
                <a:latin typeface="Lucida Sans Unicode"/>
                <a:cs typeface="Lucida Sans Unicode"/>
              </a:rPr>
              <a:t> </a:t>
            </a:r>
            <a:r>
              <a:rPr dirty="0" sz="1800" spc="60">
                <a:latin typeface="Lucida Sans Unicode"/>
                <a:cs typeface="Lucida Sans Unicode"/>
              </a:rPr>
              <a:t>states </a:t>
            </a:r>
            <a:r>
              <a:rPr dirty="0" sz="1800">
                <a:latin typeface="Lucida Sans Unicode"/>
                <a:cs typeface="Lucida Sans Unicode"/>
              </a:rPr>
              <a:t>or</a:t>
            </a:r>
            <a:r>
              <a:rPr dirty="0" sz="1800" spc="-80">
                <a:latin typeface="Lucida Sans Unicode"/>
                <a:cs typeface="Lucida Sans Unicode"/>
              </a:rPr>
              <a:t> </a:t>
            </a:r>
            <a:r>
              <a:rPr dirty="0" sz="1800" spc="55">
                <a:latin typeface="Lucida Sans Unicode"/>
                <a:cs typeface="Lucida Sans Unicode"/>
              </a:rPr>
              <a:t>locations?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459185" y="1475416"/>
            <a:ext cx="26435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14" b="1">
                <a:solidFill>
                  <a:srgbClr val="372F2D"/>
                </a:solidFill>
                <a:latin typeface="Trebuchet MS"/>
                <a:cs typeface="Trebuchet MS"/>
              </a:rPr>
              <a:t>Problem</a:t>
            </a:r>
            <a:r>
              <a:rPr dirty="0" sz="2000" spc="-165" b="1">
                <a:solidFill>
                  <a:srgbClr val="372F2D"/>
                </a:solidFill>
                <a:latin typeface="Trebuchet MS"/>
                <a:cs typeface="Trebuchet MS"/>
              </a:rPr>
              <a:t> </a:t>
            </a:r>
            <a:r>
              <a:rPr dirty="0" sz="2000" spc="95" b="1">
                <a:solidFill>
                  <a:srgbClr val="372F2D"/>
                </a:solidFill>
                <a:latin typeface="Trebuchet MS"/>
                <a:cs typeface="Trebuchet MS"/>
              </a:rPr>
              <a:t>Statement: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878663" y="5092191"/>
            <a:ext cx="5008245" cy="2967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dirty="0" baseline="1683" sz="2475">
                <a:solidFill>
                  <a:srgbClr val="FFFFFF"/>
                </a:solidFill>
                <a:latin typeface="Lucida Sans Unicode"/>
                <a:cs typeface="Lucida Sans Unicode"/>
              </a:rPr>
              <a:t>India</a:t>
            </a:r>
            <a:r>
              <a:rPr dirty="0" baseline="1683" sz="2475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75">
                <a:solidFill>
                  <a:srgbClr val="FFFFFF"/>
                </a:solidFill>
                <a:latin typeface="Lucida Sans Unicode"/>
                <a:cs typeface="Lucida Sans Unicode"/>
              </a:rPr>
              <a:t>boasts</a:t>
            </a:r>
            <a:r>
              <a:rPr dirty="0" baseline="1683" sz="2475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75">
                <a:solidFill>
                  <a:srgbClr val="FFFFFF"/>
                </a:solidFill>
                <a:latin typeface="Lucida Sans Unicode"/>
                <a:cs typeface="Lucida Sans Unicode"/>
              </a:rPr>
              <a:t>one</a:t>
            </a:r>
            <a:r>
              <a:rPr dirty="0" baseline="1683" sz="2475" spc="-22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baseline="1683" sz="2475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baseline="1683" sz="2475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-60">
                <a:solidFill>
                  <a:srgbClr val="FFFFFF"/>
                </a:solidFill>
                <a:latin typeface="Lucida Sans Unicode"/>
                <a:cs typeface="Lucida Sans Unicode"/>
              </a:rPr>
              <a:t>globe'</a:t>
            </a:r>
            <a:r>
              <a:rPr dirty="0" sz="1650" spc="-40">
                <a:solidFill>
                  <a:srgbClr val="FFFFFF"/>
                </a:solidFill>
                <a:latin typeface="Lucida Sans Unicode"/>
                <a:cs typeface="Lucida Sans Unicode"/>
              </a:rPr>
              <a:t>'</a:t>
            </a:r>
            <a:r>
              <a:rPr dirty="0" baseline="1683" sz="2475" spc="-6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baseline="1683" sz="2475" spc="-22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>
                <a:solidFill>
                  <a:srgbClr val="FFFFFF"/>
                </a:solidFill>
                <a:latin typeface="Lucida Sans Unicode"/>
                <a:cs typeface="Lucida Sans Unicode"/>
              </a:rPr>
              <a:t>largest</a:t>
            </a:r>
            <a:r>
              <a:rPr dirty="0" baseline="1683" sz="2475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-15">
                <a:solidFill>
                  <a:srgbClr val="FFFFFF"/>
                </a:solidFill>
                <a:latin typeface="Lucida Sans Unicode"/>
                <a:cs typeface="Lucida Sans Unicode"/>
              </a:rPr>
              <a:t>higher </a:t>
            </a:r>
            <a:r>
              <a:rPr dirty="0" baseline="1683" sz="2475" spc="75">
                <a:solidFill>
                  <a:srgbClr val="FFFFFF"/>
                </a:solidFill>
                <a:latin typeface="Lucida Sans Unicode"/>
                <a:cs typeface="Lucida Sans Unicode"/>
              </a:rPr>
              <a:t>education</a:t>
            </a:r>
            <a:r>
              <a:rPr dirty="0" baseline="1683" sz="2475" spc="7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-67">
                <a:solidFill>
                  <a:srgbClr val="FFFFFF"/>
                </a:solidFill>
                <a:latin typeface="Lucida Sans Unicode"/>
                <a:cs typeface="Lucida Sans Unicode"/>
              </a:rPr>
              <a:t>systems,</a:t>
            </a:r>
            <a:r>
              <a:rPr dirty="0" sz="1650" spc="-45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165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>
                <a:solidFill>
                  <a:srgbClr val="FFFFFF"/>
                </a:solidFill>
                <a:latin typeface="Lucida Sans Unicode"/>
                <a:cs typeface="Lucida Sans Unicode"/>
              </a:rPr>
              <a:t>experiencing</a:t>
            </a:r>
            <a:r>
              <a:rPr dirty="0" baseline="1683" sz="2475" spc="7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-15">
                <a:solidFill>
                  <a:srgbClr val="FFFFFF"/>
                </a:solidFill>
                <a:latin typeface="Lucida Sans Unicode"/>
                <a:cs typeface="Lucida Sans Unicode"/>
              </a:rPr>
              <a:t>rapid </a:t>
            </a:r>
            <a:r>
              <a:rPr dirty="0" baseline="1683" sz="2475">
                <a:solidFill>
                  <a:srgbClr val="FFFFFF"/>
                </a:solidFill>
                <a:latin typeface="Lucida Sans Unicode"/>
                <a:cs typeface="Lucida Sans Unicode"/>
              </a:rPr>
              <a:t>expansion</a:t>
            </a:r>
            <a:r>
              <a:rPr dirty="0" baseline="1683" sz="2475" spc="8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>
                <a:solidFill>
                  <a:srgbClr val="FFFFFF"/>
                </a:solidFill>
                <a:latin typeface="Lucida Sans Unicode"/>
                <a:cs typeface="Lucida Sans Unicode"/>
              </a:rPr>
              <a:t>over</a:t>
            </a:r>
            <a:r>
              <a:rPr dirty="0" baseline="1683" sz="2475" spc="8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>
                <a:solidFill>
                  <a:srgbClr val="FFFFFF"/>
                </a:solidFill>
                <a:latin typeface="Lucida Sans Unicode"/>
                <a:cs typeface="Lucida Sans Unicode"/>
              </a:rPr>
              <a:t>recent</a:t>
            </a:r>
            <a:r>
              <a:rPr dirty="0" baseline="1683" sz="2475" spc="97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>
                <a:solidFill>
                  <a:srgbClr val="FFFFFF"/>
                </a:solidFill>
                <a:latin typeface="Lucida Sans Unicode"/>
                <a:cs typeface="Lucida Sans Unicode"/>
              </a:rPr>
              <a:t>decades.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dirty="0" sz="16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-15">
                <a:solidFill>
                  <a:srgbClr val="FFFFFF"/>
                </a:solidFill>
                <a:latin typeface="Lucida Sans Unicode"/>
                <a:cs typeface="Lucida Sans Unicode"/>
              </a:rPr>
              <a:t>Private institutions</a:t>
            </a:r>
            <a:r>
              <a:rPr dirty="0" baseline="1683" sz="2475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104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dirty="0" baseline="1683" sz="2475" spc="37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>
                <a:solidFill>
                  <a:srgbClr val="FFFFFF"/>
                </a:solidFill>
                <a:latin typeface="Lucida Sans Unicode"/>
                <a:cs typeface="Lucida Sans Unicode"/>
              </a:rPr>
              <a:t>increasingly</a:t>
            </a:r>
            <a:r>
              <a:rPr dirty="0" baseline="1683" sz="2475" spc="37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-89">
                <a:solidFill>
                  <a:srgbClr val="FFFFFF"/>
                </a:solidFill>
                <a:latin typeface="Lucida Sans Unicode"/>
                <a:cs typeface="Lucida Sans Unicode"/>
              </a:rPr>
              <a:t>pivotal,</a:t>
            </a:r>
            <a:r>
              <a:rPr dirty="0" sz="1650" spc="-60">
                <a:solidFill>
                  <a:srgbClr val="FFFFFF"/>
                </a:solidFill>
                <a:latin typeface="Lucida Sans Unicode"/>
                <a:cs typeface="Lucida Sans Unicode"/>
              </a:rPr>
              <a:t>, </a:t>
            </a:r>
            <a:r>
              <a:rPr dirty="0" baseline="1683" sz="2475">
                <a:solidFill>
                  <a:srgbClr val="FFFFFF"/>
                </a:solidFill>
                <a:latin typeface="Lucida Sans Unicode"/>
                <a:cs typeface="Lucida Sans Unicode"/>
              </a:rPr>
              <a:t>yet</a:t>
            </a:r>
            <a:r>
              <a:rPr dirty="0" baseline="1683" sz="2475" spc="37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-15">
                <a:solidFill>
                  <a:srgbClr val="FFFFFF"/>
                </a:solidFill>
                <a:latin typeface="Lucida Sans Unicode"/>
                <a:cs typeface="Lucida Sans Unicode"/>
              </a:rPr>
              <a:t>their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growth</a:t>
            </a:r>
            <a:r>
              <a:rPr dirty="0" sz="16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35">
                <a:solidFill>
                  <a:srgbClr val="FFFFFF"/>
                </a:solidFill>
                <a:latin typeface="Lucida Sans Unicode"/>
                <a:cs typeface="Lucida Sans Unicode"/>
              </a:rPr>
              <a:t>may</a:t>
            </a:r>
            <a:r>
              <a:rPr dirty="0" sz="16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not</a:t>
            </a:r>
            <a:r>
              <a:rPr dirty="0" sz="16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8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dirty="0" sz="16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uniformly</a:t>
            </a:r>
            <a:r>
              <a:rPr dirty="0" sz="16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distributed</a:t>
            </a:r>
            <a:r>
              <a:rPr dirty="0" sz="16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45">
                <a:solidFill>
                  <a:srgbClr val="FFFFFF"/>
                </a:solidFill>
                <a:latin typeface="Lucida Sans Unicode"/>
                <a:cs typeface="Lucida Sans Unicode"/>
              </a:rPr>
              <a:t>across </a:t>
            </a:r>
            <a:r>
              <a:rPr dirty="0" baseline="1683" sz="2475">
                <a:solidFill>
                  <a:srgbClr val="FFFFFF"/>
                </a:solidFill>
                <a:latin typeface="Lucida Sans Unicode"/>
                <a:cs typeface="Lucida Sans Unicode"/>
              </a:rPr>
              <a:t>all</a:t>
            </a:r>
            <a:r>
              <a:rPr dirty="0" baseline="1683" sz="2475" spc="37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>
                <a:solidFill>
                  <a:srgbClr val="FFFFFF"/>
                </a:solidFill>
                <a:latin typeface="Lucida Sans Unicode"/>
                <a:cs typeface="Lucida Sans Unicode"/>
              </a:rPr>
              <a:t>states</a:t>
            </a:r>
            <a:r>
              <a:rPr dirty="0" baseline="1683" sz="2475" spc="37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142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baseline="1683" sz="2475" spc="37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-15">
                <a:solidFill>
                  <a:srgbClr val="FFFFFF"/>
                </a:solidFill>
                <a:latin typeface="Lucida Sans Unicode"/>
                <a:cs typeface="Lucida Sans Unicode"/>
              </a:rPr>
              <a:t>regions.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1650">
              <a:latin typeface="Lucida Sans Unicode"/>
              <a:cs typeface="Lucida Sans Unicode"/>
            </a:endParaRPr>
          </a:p>
          <a:p>
            <a:pPr marL="12700" marR="154940">
              <a:lnSpc>
                <a:spcPct val="117500"/>
              </a:lnSpc>
              <a:spcBef>
                <a:spcPts val="2435"/>
              </a:spcBef>
            </a:pPr>
            <a:r>
              <a:rPr dirty="0" sz="1650" spc="10">
                <a:solidFill>
                  <a:srgbClr val="FFFFFF"/>
                </a:solidFill>
                <a:latin typeface="Lucida Sans Unicode"/>
                <a:cs typeface="Lucida Sans Unicode"/>
              </a:rPr>
              <a:t>Policymakers</a:t>
            </a:r>
            <a:r>
              <a:rPr dirty="0" sz="16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0">
                <a:solidFill>
                  <a:srgbClr val="FFFFFF"/>
                </a:solidFill>
                <a:latin typeface="Lucida Sans Unicode"/>
                <a:cs typeface="Lucida Sans Unicode"/>
              </a:rPr>
              <a:t>require</a:t>
            </a:r>
            <a:r>
              <a:rPr dirty="0" sz="16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2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6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5">
                <a:solidFill>
                  <a:srgbClr val="FFFFFF"/>
                </a:solidFill>
                <a:latin typeface="Lucida Sans Unicode"/>
                <a:cs typeface="Lucida Sans Unicode"/>
              </a:rPr>
              <a:t>clear</a:t>
            </a:r>
            <a:r>
              <a:rPr dirty="0" sz="16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0">
                <a:solidFill>
                  <a:srgbClr val="FFFFFF"/>
                </a:solidFill>
                <a:latin typeface="Lucida Sans Unicode"/>
                <a:cs typeface="Lucida Sans Unicode"/>
              </a:rPr>
              <a:t>understanding</a:t>
            </a:r>
            <a:r>
              <a:rPr dirty="0" sz="16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25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whether</a:t>
            </a:r>
            <a:r>
              <a:rPr dirty="0" sz="165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dirty="0" sz="165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privatisation</a:t>
            </a:r>
            <a:r>
              <a:rPr dirty="0" sz="165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trend</a:t>
            </a:r>
            <a:r>
              <a:rPr dirty="0" sz="165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40">
                <a:solidFill>
                  <a:srgbClr val="FFFFFF"/>
                </a:solidFill>
                <a:latin typeface="Lucida Sans Unicode"/>
                <a:cs typeface="Lucida Sans Unicode"/>
              </a:rPr>
              <a:t>exacerbates </a:t>
            </a:r>
            <a:r>
              <a:rPr dirty="0" baseline="1683" sz="2475">
                <a:solidFill>
                  <a:srgbClr val="FFFFFF"/>
                </a:solidFill>
                <a:latin typeface="Lucida Sans Unicode"/>
                <a:cs typeface="Lucida Sans Unicode"/>
              </a:rPr>
              <a:t>regional</a:t>
            </a:r>
            <a:r>
              <a:rPr dirty="0" baseline="1683" sz="2475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104">
                <a:solidFill>
                  <a:srgbClr val="FFFFFF"/>
                </a:solidFill>
                <a:latin typeface="Lucida Sans Unicode"/>
                <a:cs typeface="Lucida Sans Unicode"/>
              </a:rPr>
              <a:t>imbalances</a:t>
            </a:r>
            <a:r>
              <a:rPr dirty="0" baseline="1683" sz="2475" spc="-52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baseline="1683" sz="2475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82">
                <a:solidFill>
                  <a:srgbClr val="FFFFFF"/>
                </a:solidFill>
                <a:latin typeface="Lucida Sans Unicode"/>
                <a:cs typeface="Lucida Sans Unicode"/>
              </a:rPr>
              <a:t>educational</a:t>
            </a:r>
            <a:r>
              <a:rPr dirty="0" baseline="1683" sz="2475" spc="-52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-15">
                <a:solidFill>
                  <a:srgbClr val="FFFFFF"/>
                </a:solidFill>
                <a:latin typeface="Lucida Sans Unicode"/>
                <a:cs typeface="Lucida Sans Unicode"/>
              </a:rPr>
              <a:t>access.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471438" y="1890628"/>
            <a:ext cx="85725" cy="1085850"/>
          </a:xfrm>
          <a:custGeom>
            <a:avLst/>
            <a:gdLst/>
            <a:ahLst/>
            <a:cxnLst/>
            <a:rect l="l" t="t" r="r" b="b"/>
            <a:pathLst>
              <a:path w="85725" h="1085850">
                <a:moveTo>
                  <a:pt x="85479" y="1085851"/>
                </a:moveTo>
                <a:lnTo>
                  <a:pt x="0" y="1085851"/>
                </a:lnTo>
                <a:lnTo>
                  <a:pt x="0" y="0"/>
                </a:lnTo>
                <a:lnTo>
                  <a:pt x="85479" y="0"/>
                </a:lnTo>
                <a:lnTo>
                  <a:pt x="85479" y="1085851"/>
                </a:lnTo>
                <a:close/>
              </a:path>
            </a:pathLst>
          </a:custGeom>
          <a:solidFill>
            <a:srgbClr val="8B6A5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7000"/>
            <a:chOff x="0" y="-1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626806" y="725071"/>
              <a:ext cx="17030700" cy="8836025"/>
            </a:xfrm>
            <a:custGeom>
              <a:avLst/>
              <a:gdLst/>
              <a:ahLst/>
              <a:cxnLst/>
              <a:rect l="l" t="t" r="r" b="b"/>
              <a:pathLst>
                <a:path w="17030700" h="8836025">
                  <a:moveTo>
                    <a:pt x="1905058" y="85724"/>
                  </a:moveTo>
                  <a:lnTo>
                    <a:pt x="1390708" y="85724"/>
                  </a:lnTo>
                  <a:lnTo>
                    <a:pt x="1390708" y="0"/>
                  </a:lnTo>
                  <a:lnTo>
                    <a:pt x="1905058" y="0"/>
                  </a:lnTo>
                  <a:lnTo>
                    <a:pt x="1905058" y="85724"/>
                  </a:lnTo>
                  <a:close/>
                </a:path>
                <a:path w="17030700" h="8836025">
                  <a:moveTo>
                    <a:pt x="2505133" y="85724"/>
                  </a:moveTo>
                  <a:lnTo>
                    <a:pt x="1990783" y="85724"/>
                  </a:lnTo>
                  <a:lnTo>
                    <a:pt x="1990783" y="0"/>
                  </a:lnTo>
                  <a:lnTo>
                    <a:pt x="2505133" y="0"/>
                  </a:lnTo>
                  <a:lnTo>
                    <a:pt x="2505133" y="85724"/>
                  </a:lnTo>
                  <a:close/>
                </a:path>
                <a:path w="17030700" h="8836025">
                  <a:moveTo>
                    <a:pt x="3105208" y="85724"/>
                  </a:moveTo>
                  <a:lnTo>
                    <a:pt x="2590858" y="85724"/>
                  </a:lnTo>
                  <a:lnTo>
                    <a:pt x="2590858" y="0"/>
                  </a:lnTo>
                  <a:lnTo>
                    <a:pt x="3105208" y="0"/>
                  </a:lnTo>
                  <a:lnTo>
                    <a:pt x="3105208" y="85724"/>
                  </a:lnTo>
                  <a:close/>
                </a:path>
                <a:path w="17030700" h="8836025">
                  <a:moveTo>
                    <a:pt x="3705283" y="85724"/>
                  </a:moveTo>
                  <a:lnTo>
                    <a:pt x="3190933" y="85724"/>
                  </a:lnTo>
                  <a:lnTo>
                    <a:pt x="3190933" y="0"/>
                  </a:lnTo>
                  <a:lnTo>
                    <a:pt x="3705283" y="0"/>
                  </a:lnTo>
                  <a:lnTo>
                    <a:pt x="3705283" y="85724"/>
                  </a:lnTo>
                  <a:close/>
                </a:path>
                <a:path w="17030700" h="8836025">
                  <a:moveTo>
                    <a:pt x="4305358" y="85724"/>
                  </a:moveTo>
                  <a:lnTo>
                    <a:pt x="3791008" y="85724"/>
                  </a:lnTo>
                  <a:lnTo>
                    <a:pt x="3791008" y="0"/>
                  </a:lnTo>
                  <a:lnTo>
                    <a:pt x="4305358" y="0"/>
                  </a:lnTo>
                  <a:lnTo>
                    <a:pt x="4305358" y="85724"/>
                  </a:lnTo>
                  <a:close/>
                </a:path>
                <a:path w="17030700" h="8836025">
                  <a:moveTo>
                    <a:pt x="4905433" y="85724"/>
                  </a:moveTo>
                  <a:lnTo>
                    <a:pt x="4391083" y="85724"/>
                  </a:lnTo>
                  <a:lnTo>
                    <a:pt x="4391083" y="0"/>
                  </a:lnTo>
                  <a:lnTo>
                    <a:pt x="4905433" y="0"/>
                  </a:lnTo>
                  <a:lnTo>
                    <a:pt x="4905433" y="85724"/>
                  </a:lnTo>
                  <a:close/>
                </a:path>
                <a:path w="17030700" h="8836025">
                  <a:moveTo>
                    <a:pt x="5505508" y="85724"/>
                  </a:moveTo>
                  <a:lnTo>
                    <a:pt x="4991158" y="85724"/>
                  </a:lnTo>
                  <a:lnTo>
                    <a:pt x="4991158" y="0"/>
                  </a:lnTo>
                  <a:lnTo>
                    <a:pt x="5505508" y="0"/>
                  </a:lnTo>
                  <a:lnTo>
                    <a:pt x="5505508" y="85724"/>
                  </a:lnTo>
                  <a:close/>
                </a:path>
                <a:path w="17030700" h="8836025">
                  <a:moveTo>
                    <a:pt x="6105583" y="85724"/>
                  </a:moveTo>
                  <a:lnTo>
                    <a:pt x="5591233" y="85724"/>
                  </a:lnTo>
                  <a:lnTo>
                    <a:pt x="5591233" y="0"/>
                  </a:lnTo>
                  <a:lnTo>
                    <a:pt x="6105583" y="0"/>
                  </a:lnTo>
                  <a:lnTo>
                    <a:pt x="6105583" y="85724"/>
                  </a:lnTo>
                  <a:close/>
                </a:path>
                <a:path w="17030700" h="8836025">
                  <a:moveTo>
                    <a:pt x="6705658" y="85724"/>
                  </a:moveTo>
                  <a:lnTo>
                    <a:pt x="6191308" y="85724"/>
                  </a:lnTo>
                  <a:lnTo>
                    <a:pt x="6191308" y="0"/>
                  </a:lnTo>
                  <a:lnTo>
                    <a:pt x="6705658" y="0"/>
                  </a:lnTo>
                  <a:lnTo>
                    <a:pt x="6705658" y="85724"/>
                  </a:lnTo>
                  <a:close/>
                </a:path>
                <a:path w="17030700" h="8836025">
                  <a:moveTo>
                    <a:pt x="7305733" y="85724"/>
                  </a:moveTo>
                  <a:lnTo>
                    <a:pt x="6791383" y="85724"/>
                  </a:lnTo>
                  <a:lnTo>
                    <a:pt x="6791383" y="0"/>
                  </a:lnTo>
                  <a:lnTo>
                    <a:pt x="7305733" y="0"/>
                  </a:lnTo>
                  <a:lnTo>
                    <a:pt x="7305733" y="85724"/>
                  </a:lnTo>
                  <a:close/>
                </a:path>
                <a:path w="17030700" h="8836025">
                  <a:moveTo>
                    <a:pt x="7905808" y="85724"/>
                  </a:moveTo>
                  <a:lnTo>
                    <a:pt x="7391458" y="85724"/>
                  </a:lnTo>
                  <a:lnTo>
                    <a:pt x="7391458" y="0"/>
                  </a:lnTo>
                  <a:lnTo>
                    <a:pt x="7905808" y="0"/>
                  </a:lnTo>
                  <a:lnTo>
                    <a:pt x="7905808" y="85724"/>
                  </a:lnTo>
                  <a:close/>
                </a:path>
                <a:path w="17030700" h="8836025">
                  <a:moveTo>
                    <a:pt x="8505883" y="85724"/>
                  </a:moveTo>
                  <a:lnTo>
                    <a:pt x="7991533" y="85724"/>
                  </a:lnTo>
                  <a:lnTo>
                    <a:pt x="7991533" y="0"/>
                  </a:lnTo>
                  <a:lnTo>
                    <a:pt x="8505883" y="0"/>
                  </a:lnTo>
                  <a:lnTo>
                    <a:pt x="8505883" y="85724"/>
                  </a:lnTo>
                  <a:close/>
                </a:path>
                <a:path w="17030700" h="8836025">
                  <a:moveTo>
                    <a:pt x="9105957" y="85724"/>
                  </a:moveTo>
                  <a:lnTo>
                    <a:pt x="8591608" y="85724"/>
                  </a:lnTo>
                  <a:lnTo>
                    <a:pt x="8591608" y="0"/>
                  </a:lnTo>
                  <a:lnTo>
                    <a:pt x="9105957" y="0"/>
                  </a:lnTo>
                  <a:lnTo>
                    <a:pt x="9105957" y="85724"/>
                  </a:lnTo>
                  <a:close/>
                </a:path>
                <a:path w="17030700" h="8836025">
                  <a:moveTo>
                    <a:pt x="9706032" y="85724"/>
                  </a:moveTo>
                  <a:lnTo>
                    <a:pt x="9191682" y="85724"/>
                  </a:lnTo>
                  <a:lnTo>
                    <a:pt x="9191682" y="0"/>
                  </a:lnTo>
                  <a:lnTo>
                    <a:pt x="9706032" y="0"/>
                  </a:lnTo>
                  <a:lnTo>
                    <a:pt x="9706032" y="85724"/>
                  </a:lnTo>
                  <a:close/>
                </a:path>
                <a:path w="17030700" h="8836025">
                  <a:moveTo>
                    <a:pt x="10306107" y="85724"/>
                  </a:moveTo>
                  <a:lnTo>
                    <a:pt x="9791757" y="85724"/>
                  </a:lnTo>
                  <a:lnTo>
                    <a:pt x="9791757" y="0"/>
                  </a:lnTo>
                  <a:lnTo>
                    <a:pt x="10306107" y="0"/>
                  </a:lnTo>
                  <a:lnTo>
                    <a:pt x="10306107" y="85724"/>
                  </a:lnTo>
                  <a:close/>
                </a:path>
                <a:path w="17030700" h="8836025">
                  <a:moveTo>
                    <a:pt x="10906182" y="85724"/>
                  </a:moveTo>
                  <a:lnTo>
                    <a:pt x="10391832" y="85724"/>
                  </a:lnTo>
                  <a:lnTo>
                    <a:pt x="10391832" y="0"/>
                  </a:lnTo>
                  <a:lnTo>
                    <a:pt x="10906182" y="0"/>
                  </a:lnTo>
                  <a:lnTo>
                    <a:pt x="10906182" y="85724"/>
                  </a:lnTo>
                  <a:close/>
                </a:path>
                <a:path w="17030700" h="8836025">
                  <a:moveTo>
                    <a:pt x="11506257" y="85724"/>
                  </a:moveTo>
                  <a:lnTo>
                    <a:pt x="10991907" y="85724"/>
                  </a:lnTo>
                  <a:lnTo>
                    <a:pt x="10991907" y="0"/>
                  </a:lnTo>
                  <a:lnTo>
                    <a:pt x="11506257" y="0"/>
                  </a:lnTo>
                  <a:lnTo>
                    <a:pt x="11506257" y="85724"/>
                  </a:lnTo>
                  <a:close/>
                </a:path>
                <a:path w="17030700" h="8836025">
                  <a:moveTo>
                    <a:pt x="12106332" y="85724"/>
                  </a:moveTo>
                  <a:lnTo>
                    <a:pt x="11591982" y="85724"/>
                  </a:lnTo>
                  <a:lnTo>
                    <a:pt x="11591982" y="0"/>
                  </a:lnTo>
                  <a:lnTo>
                    <a:pt x="12106332" y="0"/>
                  </a:lnTo>
                  <a:lnTo>
                    <a:pt x="12106332" y="85724"/>
                  </a:lnTo>
                  <a:close/>
                </a:path>
                <a:path w="17030700" h="8836025">
                  <a:moveTo>
                    <a:pt x="12706407" y="85724"/>
                  </a:moveTo>
                  <a:lnTo>
                    <a:pt x="12192057" y="85724"/>
                  </a:lnTo>
                  <a:lnTo>
                    <a:pt x="12192057" y="0"/>
                  </a:lnTo>
                  <a:lnTo>
                    <a:pt x="12706407" y="0"/>
                  </a:lnTo>
                  <a:lnTo>
                    <a:pt x="12706407" y="85724"/>
                  </a:lnTo>
                  <a:close/>
                </a:path>
                <a:path w="17030700" h="8836025">
                  <a:moveTo>
                    <a:pt x="13306482" y="85724"/>
                  </a:moveTo>
                  <a:lnTo>
                    <a:pt x="12792132" y="85724"/>
                  </a:lnTo>
                  <a:lnTo>
                    <a:pt x="12792132" y="0"/>
                  </a:lnTo>
                  <a:lnTo>
                    <a:pt x="13306482" y="0"/>
                  </a:lnTo>
                  <a:lnTo>
                    <a:pt x="13306482" y="85724"/>
                  </a:lnTo>
                  <a:close/>
                </a:path>
                <a:path w="17030700" h="8836025">
                  <a:moveTo>
                    <a:pt x="13906557" y="85724"/>
                  </a:moveTo>
                  <a:lnTo>
                    <a:pt x="13392207" y="85724"/>
                  </a:lnTo>
                  <a:lnTo>
                    <a:pt x="13392207" y="0"/>
                  </a:lnTo>
                  <a:lnTo>
                    <a:pt x="13906557" y="0"/>
                  </a:lnTo>
                  <a:lnTo>
                    <a:pt x="13906557" y="85724"/>
                  </a:lnTo>
                  <a:close/>
                </a:path>
                <a:path w="17030700" h="8836025">
                  <a:moveTo>
                    <a:pt x="14506632" y="85724"/>
                  </a:moveTo>
                  <a:lnTo>
                    <a:pt x="13992282" y="85724"/>
                  </a:lnTo>
                  <a:lnTo>
                    <a:pt x="13992282" y="0"/>
                  </a:lnTo>
                  <a:lnTo>
                    <a:pt x="14506632" y="0"/>
                  </a:lnTo>
                  <a:lnTo>
                    <a:pt x="14506632" y="85724"/>
                  </a:lnTo>
                  <a:close/>
                </a:path>
                <a:path w="17030700" h="8836025">
                  <a:moveTo>
                    <a:pt x="15106707" y="85724"/>
                  </a:moveTo>
                  <a:lnTo>
                    <a:pt x="14592357" y="85724"/>
                  </a:lnTo>
                  <a:lnTo>
                    <a:pt x="14592357" y="0"/>
                  </a:lnTo>
                  <a:lnTo>
                    <a:pt x="15106707" y="0"/>
                  </a:lnTo>
                  <a:lnTo>
                    <a:pt x="15106707" y="85724"/>
                  </a:lnTo>
                  <a:close/>
                </a:path>
                <a:path w="17030700" h="8836025">
                  <a:moveTo>
                    <a:pt x="15706782" y="85724"/>
                  </a:moveTo>
                  <a:lnTo>
                    <a:pt x="15192432" y="85724"/>
                  </a:lnTo>
                  <a:lnTo>
                    <a:pt x="15192432" y="0"/>
                  </a:lnTo>
                  <a:lnTo>
                    <a:pt x="15706782" y="0"/>
                  </a:lnTo>
                  <a:lnTo>
                    <a:pt x="15706782" y="85724"/>
                  </a:lnTo>
                  <a:close/>
                </a:path>
                <a:path w="17030700" h="8836025">
                  <a:moveTo>
                    <a:pt x="16300190" y="87956"/>
                  </a:moveTo>
                  <a:lnTo>
                    <a:pt x="16286097" y="86980"/>
                  </a:lnTo>
                  <a:lnTo>
                    <a:pt x="16271974" y="86282"/>
                  </a:lnTo>
                  <a:lnTo>
                    <a:pt x="16257820" y="85864"/>
                  </a:lnTo>
                  <a:lnTo>
                    <a:pt x="16243637" y="85724"/>
                  </a:lnTo>
                  <a:lnTo>
                    <a:pt x="15792507" y="85724"/>
                  </a:lnTo>
                  <a:lnTo>
                    <a:pt x="15792507" y="0"/>
                  </a:lnTo>
                  <a:lnTo>
                    <a:pt x="16243638" y="0"/>
                  </a:lnTo>
                  <a:lnTo>
                    <a:pt x="16291797" y="1442"/>
                  </a:lnTo>
                  <a:lnTo>
                    <a:pt x="16306938" y="2807"/>
                  </a:lnTo>
                  <a:lnTo>
                    <a:pt x="16300366" y="85724"/>
                  </a:lnTo>
                  <a:lnTo>
                    <a:pt x="16300267" y="86980"/>
                  </a:lnTo>
                  <a:lnTo>
                    <a:pt x="16300190" y="87956"/>
                  </a:lnTo>
                  <a:close/>
                </a:path>
                <a:path w="17030700" h="8836025">
                  <a:moveTo>
                    <a:pt x="16768371" y="319965"/>
                  </a:moveTo>
                  <a:lnTo>
                    <a:pt x="16732027" y="282131"/>
                  </a:lnTo>
                  <a:lnTo>
                    <a:pt x="16693867" y="247592"/>
                  </a:lnTo>
                  <a:lnTo>
                    <a:pt x="16653890" y="216349"/>
                  </a:lnTo>
                  <a:lnTo>
                    <a:pt x="16612097" y="188401"/>
                  </a:lnTo>
                  <a:lnTo>
                    <a:pt x="16568487" y="163749"/>
                  </a:lnTo>
                  <a:lnTo>
                    <a:pt x="16523061" y="142392"/>
                  </a:lnTo>
                  <a:lnTo>
                    <a:pt x="16475818" y="124331"/>
                  </a:lnTo>
                  <a:lnTo>
                    <a:pt x="16426759" y="109565"/>
                  </a:lnTo>
                  <a:lnTo>
                    <a:pt x="16375883" y="98095"/>
                  </a:lnTo>
                  <a:lnTo>
                    <a:pt x="16391829" y="14029"/>
                  </a:lnTo>
                  <a:lnTo>
                    <a:pt x="16431364" y="22423"/>
                  </a:lnTo>
                  <a:lnTo>
                    <a:pt x="16475974" y="34691"/>
                  </a:lnTo>
                  <a:lnTo>
                    <a:pt x="16519491" y="49459"/>
                  </a:lnTo>
                  <a:lnTo>
                    <a:pt x="16561830" y="66644"/>
                  </a:lnTo>
                  <a:lnTo>
                    <a:pt x="16602911" y="86164"/>
                  </a:lnTo>
                  <a:lnTo>
                    <a:pt x="16642650" y="107935"/>
                  </a:lnTo>
                  <a:lnTo>
                    <a:pt x="16680964" y="131874"/>
                  </a:lnTo>
                  <a:lnTo>
                    <a:pt x="16717770" y="157900"/>
                  </a:lnTo>
                  <a:lnTo>
                    <a:pt x="16752987" y="185930"/>
                  </a:lnTo>
                  <a:lnTo>
                    <a:pt x="16786531" y="215880"/>
                  </a:lnTo>
                  <a:lnTo>
                    <a:pt x="16818242" y="247592"/>
                  </a:lnTo>
                  <a:lnTo>
                    <a:pt x="16831933" y="262916"/>
                  </a:lnTo>
                  <a:lnTo>
                    <a:pt x="16768371" y="319965"/>
                  </a:lnTo>
                  <a:close/>
                </a:path>
                <a:path w="17030700" h="8836025">
                  <a:moveTo>
                    <a:pt x="17030699" y="813151"/>
                  </a:moveTo>
                  <a:lnTo>
                    <a:pt x="16948474" y="813151"/>
                  </a:lnTo>
                  <a:lnTo>
                    <a:pt x="16948474" y="790562"/>
                  </a:lnTo>
                  <a:lnTo>
                    <a:pt x="16946843" y="740614"/>
                  </a:lnTo>
                  <a:lnTo>
                    <a:pt x="16941950" y="691738"/>
                  </a:lnTo>
                  <a:lnTo>
                    <a:pt x="16933794" y="643933"/>
                  </a:lnTo>
                  <a:lnTo>
                    <a:pt x="16922377" y="597201"/>
                  </a:lnTo>
                  <a:lnTo>
                    <a:pt x="16907697" y="551540"/>
                  </a:lnTo>
                  <a:lnTo>
                    <a:pt x="16889754" y="506951"/>
                  </a:lnTo>
                  <a:lnTo>
                    <a:pt x="16868550" y="463434"/>
                  </a:lnTo>
                  <a:lnTo>
                    <a:pt x="16844083" y="420989"/>
                  </a:lnTo>
                  <a:lnTo>
                    <a:pt x="16816354" y="379616"/>
                  </a:lnTo>
                  <a:lnTo>
                    <a:pt x="16885716" y="329747"/>
                  </a:lnTo>
                  <a:lnTo>
                    <a:pt x="16926265" y="391550"/>
                  </a:lnTo>
                  <a:lnTo>
                    <a:pt x="16948036" y="431289"/>
                  </a:lnTo>
                  <a:lnTo>
                    <a:pt x="16967555" y="472370"/>
                  </a:lnTo>
                  <a:lnTo>
                    <a:pt x="16984740" y="514710"/>
                  </a:lnTo>
                  <a:lnTo>
                    <a:pt x="16999508" y="558226"/>
                  </a:lnTo>
                  <a:lnTo>
                    <a:pt x="17011776" y="602836"/>
                  </a:lnTo>
                  <a:lnTo>
                    <a:pt x="17021462" y="648458"/>
                  </a:lnTo>
                  <a:lnTo>
                    <a:pt x="17028483" y="695008"/>
                  </a:lnTo>
                  <a:lnTo>
                    <a:pt x="17030699" y="719581"/>
                  </a:lnTo>
                  <a:lnTo>
                    <a:pt x="17030699" y="813151"/>
                  </a:lnTo>
                  <a:close/>
                </a:path>
                <a:path w="17030700" h="8836025">
                  <a:moveTo>
                    <a:pt x="17030699" y="1413226"/>
                  </a:moveTo>
                  <a:lnTo>
                    <a:pt x="16948474" y="1413226"/>
                  </a:lnTo>
                  <a:lnTo>
                    <a:pt x="16948474" y="898876"/>
                  </a:lnTo>
                  <a:lnTo>
                    <a:pt x="17030699" y="898876"/>
                  </a:lnTo>
                  <a:lnTo>
                    <a:pt x="17030699" y="1413226"/>
                  </a:lnTo>
                  <a:close/>
                </a:path>
                <a:path w="17030700" h="8836025">
                  <a:moveTo>
                    <a:pt x="17030699" y="2013301"/>
                  </a:moveTo>
                  <a:lnTo>
                    <a:pt x="16948474" y="2013301"/>
                  </a:lnTo>
                  <a:lnTo>
                    <a:pt x="16948474" y="1498951"/>
                  </a:lnTo>
                  <a:lnTo>
                    <a:pt x="17030699" y="1498951"/>
                  </a:lnTo>
                  <a:lnTo>
                    <a:pt x="17030699" y="2013301"/>
                  </a:lnTo>
                  <a:close/>
                </a:path>
                <a:path w="17030700" h="8836025">
                  <a:moveTo>
                    <a:pt x="17030699" y="2613375"/>
                  </a:moveTo>
                  <a:lnTo>
                    <a:pt x="16948474" y="2613375"/>
                  </a:lnTo>
                  <a:lnTo>
                    <a:pt x="16948474" y="2099026"/>
                  </a:lnTo>
                  <a:lnTo>
                    <a:pt x="17030699" y="2099026"/>
                  </a:lnTo>
                  <a:lnTo>
                    <a:pt x="17030699" y="2613375"/>
                  </a:lnTo>
                  <a:close/>
                </a:path>
                <a:path w="17030700" h="8836025">
                  <a:moveTo>
                    <a:pt x="17030699" y="3213450"/>
                  </a:moveTo>
                  <a:lnTo>
                    <a:pt x="16948474" y="3213450"/>
                  </a:lnTo>
                  <a:lnTo>
                    <a:pt x="16948474" y="2699100"/>
                  </a:lnTo>
                  <a:lnTo>
                    <a:pt x="17030699" y="2699100"/>
                  </a:lnTo>
                  <a:lnTo>
                    <a:pt x="17030699" y="3213450"/>
                  </a:lnTo>
                  <a:close/>
                </a:path>
                <a:path w="17030700" h="8836025">
                  <a:moveTo>
                    <a:pt x="17030699" y="3813525"/>
                  </a:moveTo>
                  <a:lnTo>
                    <a:pt x="16948474" y="3813525"/>
                  </a:lnTo>
                  <a:lnTo>
                    <a:pt x="16948474" y="3299175"/>
                  </a:lnTo>
                  <a:lnTo>
                    <a:pt x="17030699" y="3299175"/>
                  </a:lnTo>
                  <a:lnTo>
                    <a:pt x="17030699" y="3813525"/>
                  </a:lnTo>
                  <a:close/>
                </a:path>
                <a:path w="17030700" h="8836025">
                  <a:moveTo>
                    <a:pt x="17030699" y="4413600"/>
                  </a:moveTo>
                  <a:lnTo>
                    <a:pt x="16948474" y="4413600"/>
                  </a:lnTo>
                  <a:lnTo>
                    <a:pt x="16948474" y="3899250"/>
                  </a:lnTo>
                  <a:lnTo>
                    <a:pt x="17030699" y="3899250"/>
                  </a:lnTo>
                  <a:lnTo>
                    <a:pt x="17030699" y="4413600"/>
                  </a:lnTo>
                  <a:close/>
                </a:path>
                <a:path w="17030700" h="8836025">
                  <a:moveTo>
                    <a:pt x="17030699" y="5013676"/>
                  </a:moveTo>
                  <a:lnTo>
                    <a:pt x="16948474" y="5013676"/>
                  </a:lnTo>
                  <a:lnTo>
                    <a:pt x="16948474" y="4499326"/>
                  </a:lnTo>
                  <a:lnTo>
                    <a:pt x="17030699" y="4499326"/>
                  </a:lnTo>
                  <a:lnTo>
                    <a:pt x="17030699" y="5013676"/>
                  </a:lnTo>
                  <a:close/>
                </a:path>
                <a:path w="17030700" h="8836025">
                  <a:moveTo>
                    <a:pt x="17030699" y="5613751"/>
                  </a:moveTo>
                  <a:lnTo>
                    <a:pt x="16948474" y="5613751"/>
                  </a:lnTo>
                  <a:lnTo>
                    <a:pt x="16948474" y="5099401"/>
                  </a:lnTo>
                  <a:lnTo>
                    <a:pt x="17030699" y="5099401"/>
                  </a:lnTo>
                  <a:lnTo>
                    <a:pt x="17030699" y="5613751"/>
                  </a:lnTo>
                  <a:close/>
                </a:path>
                <a:path w="17030700" h="8836025">
                  <a:moveTo>
                    <a:pt x="17030699" y="6213825"/>
                  </a:moveTo>
                  <a:lnTo>
                    <a:pt x="16948474" y="6213825"/>
                  </a:lnTo>
                  <a:lnTo>
                    <a:pt x="16948474" y="5699476"/>
                  </a:lnTo>
                  <a:lnTo>
                    <a:pt x="17030699" y="5699476"/>
                  </a:lnTo>
                  <a:lnTo>
                    <a:pt x="17030699" y="6213825"/>
                  </a:lnTo>
                  <a:close/>
                </a:path>
                <a:path w="17030700" h="8836025">
                  <a:moveTo>
                    <a:pt x="17030699" y="6813900"/>
                  </a:moveTo>
                  <a:lnTo>
                    <a:pt x="16948474" y="6813900"/>
                  </a:lnTo>
                  <a:lnTo>
                    <a:pt x="16948474" y="6299550"/>
                  </a:lnTo>
                  <a:lnTo>
                    <a:pt x="17030699" y="6299550"/>
                  </a:lnTo>
                  <a:lnTo>
                    <a:pt x="17030699" y="6813900"/>
                  </a:lnTo>
                  <a:close/>
                </a:path>
                <a:path w="17030700" h="8836025">
                  <a:moveTo>
                    <a:pt x="17030699" y="7413975"/>
                  </a:moveTo>
                  <a:lnTo>
                    <a:pt x="16948474" y="7413975"/>
                  </a:lnTo>
                  <a:lnTo>
                    <a:pt x="16948474" y="6899625"/>
                  </a:lnTo>
                  <a:lnTo>
                    <a:pt x="17030699" y="6899625"/>
                  </a:lnTo>
                  <a:lnTo>
                    <a:pt x="17030699" y="7413975"/>
                  </a:lnTo>
                  <a:close/>
                </a:path>
                <a:path w="17030700" h="8836025">
                  <a:moveTo>
                    <a:pt x="17030699" y="8014050"/>
                  </a:moveTo>
                  <a:lnTo>
                    <a:pt x="16948474" y="8014050"/>
                  </a:lnTo>
                  <a:lnTo>
                    <a:pt x="16948474" y="7499700"/>
                  </a:lnTo>
                  <a:lnTo>
                    <a:pt x="17030699" y="7499700"/>
                  </a:lnTo>
                  <a:lnTo>
                    <a:pt x="17030699" y="8014050"/>
                  </a:lnTo>
                  <a:close/>
                </a:path>
                <a:path w="17030700" h="8836025">
                  <a:moveTo>
                    <a:pt x="16837747" y="8566497"/>
                  </a:moveTo>
                  <a:lnTo>
                    <a:pt x="16773541" y="8510133"/>
                  </a:lnTo>
                  <a:lnTo>
                    <a:pt x="16806715" y="8469644"/>
                  </a:lnTo>
                  <a:lnTo>
                    <a:pt x="16836408" y="8427722"/>
                  </a:lnTo>
                  <a:lnTo>
                    <a:pt x="16862622" y="8384365"/>
                  </a:lnTo>
                  <a:lnTo>
                    <a:pt x="16885355" y="8339575"/>
                  </a:lnTo>
                  <a:lnTo>
                    <a:pt x="16904608" y="8293350"/>
                  </a:lnTo>
                  <a:lnTo>
                    <a:pt x="16920381" y="8245691"/>
                  </a:lnTo>
                  <a:lnTo>
                    <a:pt x="16932674" y="8196598"/>
                  </a:lnTo>
                  <a:lnTo>
                    <a:pt x="16941486" y="8146071"/>
                  </a:lnTo>
                  <a:lnTo>
                    <a:pt x="16946819" y="8094110"/>
                  </a:lnTo>
                  <a:lnTo>
                    <a:pt x="17030699" y="8099830"/>
                  </a:lnTo>
                  <a:lnTo>
                    <a:pt x="17030699" y="8116345"/>
                  </a:lnTo>
                  <a:lnTo>
                    <a:pt x="17028483" y="8140917"/>
                  </a:lnTo>
                  <a:lnTo>
                    <a:pt x="17021462" y="8187467"/>
                  </a:lnTo>
                  <a:lnTo>
                    <a:pt x="17011776" y="8233088"/>
                  </a:lnTo>
                  <a:lnTo>
                    <a:pt x="16999508" y="8277699"/>
                  </a:lnTo>
                  <a:lnTo>
                    <a:pt x="16984740" y="8321215"/>
                  </a:lnTo>
                  <a:lnTo>
                    <a:pt x="16967555" y="8363555"/>
                  </a:lnTo>
                  <a:lnTo>
                    <a:pt x="16948036" y="8404636"/>
                  </a:lnTo>
                  <a:lnTo>
                    <a:pt x="16926265" y="8444374"/>
                  </a:lnTo>
                  <a:lnTo>
                    <a:pt x="16902325" y="8482688"/>
                  </a:lnTo>
                  <a:lnTo>
                    <a:pt x="16876299" y="8519495"/>
                  </a:lnTo>
                  <a:lnTo>
                    <a:pt x="16848269" y="8554712"/>
                  </a:lnTo>
                  <a:lnTo>
                    <a:pt x="16837747" y="8566497"/>
                  </a:lnTo>
                  <a:close/>
                </a:path>
                <a:path w="17030700" h="8836025">
                  <a:moveTo>
                    <a:pt x="16315569" y="8832339"/>
                  </a:moveTo>
                  <a:lnTo>
                    <a:pt x="16307896" y="8747315"/>
                  </a:lnTo>
                  <a:lnTo>
                    <a:pt x="16359711" y="8740846"/>
                  </a:lnTo>
                  <a:lnTo>
                    <a:pt x="16410021" y="8730924"/>
                  </a:lnTo>
                  <a:lnTo>
                    <a:pt x="16458826" y="8717550"/>
                  </a:lnTo>
                  <a:lnTo>
                    <a:pt x="16506126" y="8700724"/>
                  </a:lnTo>
                  <a:lnTo>
                    <a:pt x="16551922" y="8680445"/>
                  </a:lnTo>
                  <a:lnTo>
                    <a:pt x="16596213" y="8656715"/>
                  </a:lnTo>
                  <a:lnTo>
                    <a:pt x="16638999" y="8629532"/>
                  </a:lnTo>
                  <a:lnTo>
                    <a:pt x="16680281" y="8598897"/>
                  </a:lnTo>
                  <a:lnTo>
                    <a:pt x="16720057" y="8564810"/>
                  </a:lnTo>
                  <a:lnTo>
                    <a:pt x="16777855" y="8627790"/>
                  </a:lnTo>
                  <a:lnTo>
                    <a:pt x="16717770" y="8678024"/>
                  </a:lnTo>
                  <a:lnTo>
                    <a:pt x="16680964" y="8704050"/>
                  </a:lnTo>
                  <a:lnTo>
                    <a:pt x="16642650" y="8727990"/>
                  </a:lnTo>
                  <a:lnTo>
                    <a:pt x="16602911" y="8749761"/>
                  </a:lnTo>
                  <a:lnTo>
                    <a:pt x="16561830" y="8769280"/>
                  </a:lnTo>
                  <a:lnTo>
                    <a:pt x="16519491" y="8786465"/>
                  </a:lnTo>
                  <a:lnTo>
                    <a:pt x="16475974" y="8801233"/>
                  </a:lnTo>
                  <a:lnTo>
                    <a:pt x="16431364" y="8813502"/>
                  </a:lnTo>
                  <a:lnTo>
                    <a:pt x="16385742" y="8823188"/>
                  </a:lnTo>
                  <a:lnTo>
                    <a:pt x="16339192" y="8830209"/>
                  </a:lnTo>
                  <a:lnTo>
                    <a:pt x="16315569" y="8832339"/>
                  </a:lnTo>
                  <a:close/>
                </a:path>
                <a:path w="17030700" h="8836025">
                  <a:moveTo>
                    <a:pt x="16229858" y="8835925"/>
                  </a:moveTo>
                  <a:lnTo>
                    <a:pt x="15715508" y="8835925"/>
                  </a:lnTo>
                  <a:lnTo>
                    <a:pt x="15715508" y="8750199"/>
                  </a:lnTo>
                  <a:lnTo>
                    <a:pt x="16229858" y="8750199"/>
                  </a:lnTo>
                  <a:lnTo>
                    <a:pt x="16229858" y="8835925"/>
                  </a:lnTo>
                  <a:close/>
                </a:path>
                <a:path w="17030700" h="8836025">
                  <a:moveTo>
                    <a:pt x="15629783" y="8835925"/>
                  </a:moveTo>
                  <a:lnTo>
                    <a:pt x="15115433" y="8835925"/>
                  </a:lnTo>
                  <a:lnTo>
                    <a:pt x="15115433" y="8750199"/>
                  </a:lnTo>
                  <a:lnTo>
                    <a:pt x="15629783" y="8750199"/>
                  </a:lnTo>
                  <a:lnTo>
                    <a:pt x="15629783" y="8835925"/>
                  </a:lnTo>
                  <a:close/>
                </a:path>
                <a:path w="17030700" h="8836025">
                  <a:moveTo>
                    <a:pt x="15029708" y="8835925"/>
                  </a:moveTo>
                  <a:lnTo>
                    <a:pt x="14515358" y="8835925"/>
                  </a:lnTo>
                  <a:lnTo>
                    <a:pt x="14515358" y="8750199"/>
                  </a:lnTo>
                  <a:lnTo>
                    <a:pt x="15029708" y="8750199"/>
                  </a:lnTo>
                  <a:lnTo>
                    <a:pt x="15029708" y="8835925"/>
                  </a:lnTo>
                  <a:close/>
                </a:path>
                <a:path w="17030700" h="8836025">
                  <a:moveTo>
                    <a:pt x="14429633" y="8835925"/>
                  </a:moveTo>
                  <a:lnTo>
                    <a:pt x="13915283" y="8835925"/>
                  </a:lnTo>
                  <a:lnTo>
                    <a:pt x="13915283" y="8750199"/>
                  </a:lnTo>
                  <a:lnTo>
                    <a:pt x="14429633" y="8750199"/>
                  </a:lnTo>
                  <a:lnTo>
                    <a:pt x="14429633" y="8835925"/>
                  </a:lnTo>
                  <a:close/>
                </a:path>
                <a:path w="17030700" h="8836025">
                  <a:moveTo>
                    <a:pt x="13829558" y="8835925"/>
                  </a:moveTo>
                  <a:lnTo>
                    <a:pt x="13315208" y="8835925"/>
                  </a:lnTo>
                  <a:lnTo>
                    <a:pt x="13315208" y="8750199"/>
                  </a:lnTo>
                  <a:lnTo>
                    <a:pt x="13829558" y="8750199"/>
                  </a:lnTo>
                  <a:lnTo>
                    <a:pt x="13829558" y="8835925"/>
                  </a:lnTo>
                  <a:close/>
                </a:path>
                <a:path w="17030700" h="8836025">
                  <a:moveTo>
                    <a:pt x="13229483" y="8835925"/>
                  </a:moveTo>
                  <a:lnTo>
                    <a:pt x="12715133" y="8835925"/>
                  </a:lnTo>
                  <a:lnTo>
                    <a:pt x="12715133" y="8750199"/>
                  </a:lnTo>
                  <a:lnTo>
                    <a:pt x="13229483" y="8750199"/>
                  </a:lnTo>
                  <a:lnTo>
                    <a:pt x="13229483" y="8835925"/>
                  </a:lnTo>
                  <a:close/>
                </a:path>
                <a:path w="17030700" h="8836025">
                  <a:moveTo>
                    <a:pt x="12629408" y="8835925"/>
                  </a:moveTo>
                  <a:lnTo>
                    <a:pt x="12115058" y="8835925"/>
                  </a:lnTo>
                  <a:lnTo>
                    <a:pt x="12115058" y="8750199"/>
                  </a:lnTo>
                  <a:lnTo>
                    <a:pt x="12629408" y="8750199"/>
                  </a:lnTo>
                  <a:lnTo>
                    <a:pt x="12629408" y="8835925"/>
                  </a:lnTo>
                  <a:close/>
                </a:path>
                <a:path w="17030700" h="8836025">
                  <a:moveTo>
                    <a:pt x="12029333" y="8835925"/>
                  </a:moveTo>
                  <a:lnTo>
                    <a:pt x="11514982" y="8835925"/>
                  </a:lnTo>
                  <a:lnTo>
                    <a:pt x="11514982" y="8750199"/>
                  </a:lnTo>
                  <a:lnTo>
                    <a:pt x="12029333" y="8750199"/>
                  </a:lnTo>
                  <a:lnTo>
                    <a:pt x="12029333" y="8835925"/>
                  </a:lnTo>
                  <a:close/>
                </a:path>
                <a:path w="17030700" h="8836025">
                  <a:moveTo>
                    <a:pt x="11429257" y="8835925"/>
                  </a:moveTo>
                  <a:lnTo>
                    <a:pt x="10914907" y="8835925"/>
                  </a:lnTo>
                  <a:lnTo>
                    <a:pt x="10914907" y="8750199"/>
                  </a:lnTo>
                  <a:lnTo>
                    <a:pt x="11429257" y="8750199"/>
                  </a:lnTo>
                  <a:lnTo>
                    <a:pt x="11429257" y="8835925"/>
                  </a:lnTo>
                  <a:close/>
                </a:path>
                <a:path w="17030700" h="8836025">
                  <a:moveTo>
                    <a:pt x="10829182" y="8835925"/>
                  </a:moveTo>
                  <a:lnTo>
                    <a:pt x="10314832" y="8835925"/>
                  </a:lnTo>
                  <a:lnTo>
                    <a:pt x="10314832" y="8750199"/>
                  </a:lnTo>
                  <a:lnTo>
                    <a:pt x="10829182" y="8750199"/>
                  </a:lnTo>
                  <a:lnTo>
                    <a:pt x="10829182" y="8835925"/>
                  </a:lnTo>
                  <a:close/>
                </a:path>
                <a:path w="17030700" h="8836025">
                  <a:moveTo>
                    <a:pt x="10229107" y="8835925"/>
                  </a:moveTo>
                  <a:lnTo>
                    <a:pt x="9714758" y="8835925"/>
                  </a:lnTo>
                  <a:lnTo>
                    <a:pt x="9714758" y="8750199"/>
                  </a:lnTo>
                  <a:lnTo>
                    <a:pt x="10229107" y="8750199"/>
                  </a:lnTo>
                  <a:lnTo>
                    <a:pt x="10229107" y="8835925"/>
                  </a:lnTo>
                  <a:close/>
                </a:path>
                <a:path w="17030700" h="8836025">
                  <a:moveTo>
                    <a:pt x="9629033" y="8835925"/>
                  </a:moveTo>
                  <a:lnTo>
                    <a:pt x="9114683" y="8835925"/>
                  </a:lnTo>
                  <a:lnTo>
                    <a:pt x="9114683" y="8750199"/>
                  </a:lnTo>
                  <a:lnTo>
                    <a:pt x="9629033" y="8750199"/>
                  </a:lnTo>
                  <a:lnTo>
                    <a:pt x="9629033" y="8835925"/>
                  </a:lnTo>
                  <a:close/>
                </a:path>
                <a:path w="17030700" h="8836025">
                  <a:moveTo>
                    <a:pt x="9028958" y="8835925"/>
                  </a:moveTo>
                  <a:lnTo>
                    <a:pt x="8514608" y="8835925"/>
                  </a:lnTo>
                  <a:lnTo>
                    <a:pt x="8514608" y="8750199"/>
                  </a:lnTo>
                  <a:lnTo>
                    <a:pt x="9028958" y="8750199"/>
                  </a:lnTo>
                  <a:lnTo>
                    <a:pt x="9028958" y="8835925"/>
                  </a:lnTo>
                  <a:close/>
                </a:path>
                <a:path w="17030700" h="8836025">
                  <a:moveTo>
                    <a:pt x="8428883" y="8835925"/>
                  </a:moveTo>
                  <a:lnTo>
                    <a:pt x="7914533" y="8835925"/>
                  </a:lnTo>
                  <a:lnTo>
                    <a:pt x="7914533" y="8750199"/>
                  </a:lnTo>
                  <a:lnTo>
                    <a:pt x="8428883" y="8750199"/>
                  </a:lnTo>
                  <a:lnTo>
                    <a:pt x="8428883" y="8835925"/>
                  </a:lnTo>
                  <a:close/>
                </a:path>
                <a:path w="17030700" h="8836025">
                  <a:moveTo>
                    <a:pt x="7828808" y="8835925"/>
                  </a:moveTo>
                  <a:lnTo>
                    <a:pt x="7314459" y="8835925"/>
                  </a:lnTo>
                  <a:lnTo>
                    <a:pt x="7314459" y="8750199"/>
                  </a:lnTo>
                  <a:lnTo>
                    <a:pt x="7828808" y="8750199"/>
                  </a:lnTo>
                  <a:lnTo>
                    <a:pt x="7828808" y="8835925"/>
                  </a:lnTo>
                  <a:close/>
                </a:path>
                <a:path w="17030700" h="8836025">
                  <a:moveTo>
                    <a:pt x="7228734" y="8835925"/>
                  </a:moveTo>
                  <a:lnTo>
                    <a:pt x="6714383" y="8835925"/>
                  </a:lnTo>
                  <a:lnTo>
                    <a:pt x="6714383" y="8750199"/>
                  </a:lnTo>
                  <a:lnTo>
                    <a:pt x="7228734" y="8750199"/>
                  </a:lnTo>
                  <a:lnTo>
                    <a:pt x="7228734" y="8835925"/>
                  </a:lnTo>
                  <a:close/>
                </a:path>
                <a:path w="17030700" h="8836025">
                  <a:moveTo>
                    <a:pt x="6628658" y="8835925"/>
                  </a:moveTo>
                  <a:lnTo>
                    <a:pt x="6114308" y="8835925"/>
                  </a:lnTo>
                  <a:lnTo>
                    <a:pt x="6114308" y="8750199"/>
                  </a:lnTo>
                  <a:lnTo>
                    <a:pt x="6628658" y="8750199"/>
                  </a:lnTo>
                  <a:lnTo>
                    <a:pt x="6628658" y="8835925"/>
                  </a:lnTo>
                  <a:close/>
                </a:path>
                <a:path w="17030700" h="8836025">
                  <a:moveTo>
                    <a:pt x="6028583" y="8835925"/>
                  </a:moveTo>
                  <a:lnTo>
                    <a:pt x="5514233" y="8835925"/>
                  </a:lnTo>
                  <a:lnTo>
                    <a:pt x="5514233" y="8750199"/>
                  </a:lnTo>
                  <a:lnTo>
                    <a:pt x="6028583" y="8750199"/>
                  </a:lnTo>
                  <a:lnTo>
                    <a:pt x="6028583" y="8835925"/>
                  </a:lnTo>
                  <a:close/>
                </a:path>
                <a:path w="17030700" h="8836025">
                  <a:moveTo>
                    <a:pt x="5428508" y="8835925"/>
                  </a:moveTo>
                  <a:lnTo>
                    <a:pt x="4914158" y="8835925"/>
                  </a:lnTo>
                  <a:lnTo>
                    <a:pt x="4914158" y="8750199"/>
                  </a:lnTo>
                  <a:lnTo>
                    <a:pt x="5428508" y="8750199"/>
                  </a:lnTo>
                  <a:lnTo>
                    <a:pt x="5428508" y="8835925"/>
                  </a:lnTo>
                  <a:close/>
                </a:path>
                <a:path w="17030700" h="8836025">
                  <a:moveTo>
                    <a:pt x="4828433" y="8835925"/>
                  </a:moveTo>
                  <a:lnTo>
                    <a:pt x="4314083" y="8835925"/>
                  </a:lnTo>
                  <a:lnTo>
                    <a:pt x="4314083" y="8750199"/>
                  </a:lnTo>
                  <a:lnTo>
                    <a:pt x="4828433" y="8750199"/>
                  </a:lnTo>
                  <a:lnTo>
                    <a:pt x="4828433" y="8835925"/>
                  </a:lnTo>
                  <a:close/>
                </a:path>
                <a:path w="17030700" h="8836025">
                  <a:moveTo>
                    <a:pt x="4228358" y="8835925"/>
                  </a:moveTo>
                  <a:lnTo>
                    <a:pt x="3714009" y="8835925"/>
                  </a:lnTo>
                  <a:lnTo>
                    <a:pt x="3714009" y="8750199"/>
                  </a:lnTo>
                  <a:lnTo>
                    <a:pt x="4228358" y="8750199"/>
                  </a:lnTo>
                  <a:lnTo>
                    <a:pt x="4228358" y="8835925"/>
                  </a:lnTo>
                  <a:close/>
                </a:path>
                <a:path w="17030700" h="8836025">
                  <a:moveTo>
                    <a:pt x="3628284" y="8835925"/>
                  </a:moveTo>
                  <a:lnTo>
                    <a:pt x="3113933" y="8835925"/>
                  </a:lnTo>
                  <a:lnTo>
                    <a:pt x="3113933" y="8750199"/>
                  </a:lnTo>
                  <a:lnTo>
                    <a:pt x="3628284" y="8750199"/>
                  </a:lnTo>
                  <a:lnTo>
                    <a:pt x="3628284" y="8835925"/>
                  </a:lnTo>
                  <a:close/>
                </a:path>
                <a:path w="17030700" h="8836025">
                  <a:moveTo>
                    <a:pt x="3028208" y="8835925"/>
                  </a:moveTo>
                  <a:lnTo>
                    <a:pt x="2513858" y="8835925"/>
                  </a:lnTo>
                  <a:lnTo>
                    <a:pt x="2513858" y="8750199"/>
                  </a:lnTo>
                  <a:lnTo>
                    <a:pt x="3028208" y="8750199"/>
                  </a:lnTo>
                  <a:lnTo>
                    <a:pt x="3028208" y="8835925"/>
                  </a:lnTo>
                  <a:close/>
                </a:path>
                <a:path w="17030700" h="8836025">
                  <a:moveTo>
                    <a:pt x="2428133" y="8835925"/>
                  </a:moveTo>
                  <a:lnTo>
                    <a:pt x="1913783" y="8835925"/>
                  </a:lnTo>
                  <a:lnTo>
                    <a:pt x="1913783" y="8750199"/>
                  </a:lnTo>
                  <a:lnTo>
                    <a:pt x="2428133" y="8750199"/>
                  </a:lnTo>
                  <a:lnTo>
                    <a:pt x="2428133" y="8835925"/>
                  </a:lnTo>
                  <a:close/>
                </a:path>
                <a:path w="17030700" h="8836025">
                  <a:moveTo>
                    <a:pt x="1828058" y="8835925"/>
                  </a:moveTo>
                  <a:lnTo>
                    <a:pt x="1313708" y="8835925"/>
                  </a:lnTo>
                  <a:lnTo>
                    <a:pt x="1313708" y="8750199"/>
                  </a:lnTo>
                  <a:lnTo>
                    <a:pt x="1828058" y="8750199"/>
                  </a:lnTo>
                  <a:lnTo>
                    <a:pt x="1828058" y="8835925"/>
                  </a:lnTo>
                  <a:close/>
                </a:path>
                <a:path w="17030700" h="8836025">
                  <a:moveTo>
                    <a:pt x="1227983" y="8835925"/>
                  </a:moveTo>
                  <a:lnTo>
                    <a:pt x="790633" y="8835925"/>
                  </a:lnTo>
                  <a:lnTo>
                    <a:pt x="742474" y="8834482"/>
                  </a:lnTo>
                  <a:lnTo>
                    <a:pt x="713714" y="8831889"/>
                  </a:lnTo>
                  <a:lnTo>
                    <a:pt x="721923" y="8746899"/>
                  </a:lnTo>
                  <a:lnTo>
                    <a:pt x="739031" y="8748343"/>
                  </a:lnTo>
                  <a:lnTo>
                    <a:pt x="756185" y="8749374"/>
                  </a:lnTo>
                  <a:lnTo>
                    <a:pt x="773385" y="8749993"/>
                  </a:lnTo>
                  <a:lnTo>
                    <a:pt x="790633" y="8750199"/>
                  </a:lnTo>
                  <a:lnTo>
                    <a:pt x="1227983" y="8750199"/>
                  </a:lnTo>
                  <a:lnTo>
                    <a:pt x="1227983" y="8835925"/>
                  </a:lnTo>
                  <a:close/>
                </a:path>
                <a:path w="17030700" h="8836025">
                  <a:moveTo>
                    <a:pt x="629023" y="8819047"/>
                  </a:moveTo>
                  <a:lnTo>
                    <a:pt x="558296" y="8801233"/>
                  </a:lnTo>
                  <a:lnTo>
                    <a:pt x="514780" y="8786465"/>
                  </a:lnTo>
                  <a:lnTo>
                    <a:pt x="472440" y="8769280"/>
                  </a:lnTo>
                  <a:lnTo>
                    <a:pt x="431359" y="8749761"/>
                  </a:lnTo>
                  <a:lnTo>
                    <a:pt x="391621" y="8727990"/>
                  </a:lnTo>
                  <a:lnTo>
                    <a:pt x="353307" y="8704050"/>
                  </a:lnTo>
                  <a:lnTo>
                    <a:pt x="316500" y="8678024"/>
                  </a:lnTo>
                  <a:lnTo>
                    <a:pt x="281283" y="8649994"/>
                  </a:lnTo>
                  <a:lnTo>
                    <a:pt x="247739" y="8620044"/>
                  </a:lnTo>
                  <a:lnTo>
                    <a:pt x="215951" y="8588255"/>
                  </a:lnTo>
                  <a:lnTo>
                    <a:pt x="193154" y="8562724"/>
                  </a:lnTo>
                  <a:lnTo>
                    <a:pt x="257761" y="8506731"/>
                  </a:lnTo>
                  <a:lnTo>
                    <a:pt x="293451" y="8545200"/>
                  </a:lnTo>
                  <a:lnTo>
                    <a:pt x="331014" y="8580404"/>
                  </a:lnTo>
                  <a:lnTo>
                    <a:pt x="370450" y="8612345"/>
                  </a:lnTo>
                  <a:lnTo>
                    <a:pt x="411759" y="8641021"/>
                  </a:lnTo>
                  <a:lnTo>
                    <a:pt x="454940" y="8666434"/>
                  </a:lnTo>
                  <a:lnTo>
                    <a:pt x="499995" y="8688583"/>
                  </a:lnTo>
                  <a:lnTo>
                    <a:pt x="546922" y="8707468"/>
                  </a:lnTo>
                  <a:lnTo>
                    <a:pt x="595723" y="8723089"/>
                  </a:lnTo>
                  <a:lnTo>
                    <a:pt x="646396" y="8735446"/>
                  </a:lnTo>
                  <a:lnTo>
                    <a:pt x="629023" y="8819047"/>
                  </a:lnTo>
                  <a:close/>
                </a:path>
                <a:path w="17030700" h="8836025">
                  <a:moveTo>
                    <a:pt x="140575" y="8494893"/>
                  </a:moveTo>
                  <a:lnTo>
                    <a:pt x="108005" y="8444374"/>
                  </a:lnTo>
                  <a:lnTo>
                    <a:pt x="86234" y="8404636"/>
                  </a:lnTo>
                  <a:lnTo>
                    <a:pt x="66715" y="8363555"/>
                  </a:lnTo>
                  <a:lnTo>
                    <a:pt x="49645" y="8321499"/>
                  </a:lnTo>
                  <a:lnTo>
                    <a:pt x="49530" y="8321215"/>
                  </a:lnTo>
                  <a:lnTo>
                    <a:pt x="34845" y="8277946"/>
                  </a:lnTo>
                  <a:lnTo>
                    <a:pt x="34761" y="8277699"/>
                  </a:lnTo>
                  <a:lnTo>
                    <a:pt x="22580" y="8233404"/>
                  </a:lnTo>
                  <a:lnTo>
                    <a:pt x="22493" y="8233088"/>
                  </a:lnTo>
                  <a:lnTo>
                    <a:pt x="12894" y="8187875"/>
                  </a:lnTo>
                  <a:lnTo>
                    <a:pt x="12807" y="8187467"/>
                  </a:lnTo>
                  <a:lnTo>
                    <a:pt x="5853" y="8141358"/>
                  </a:lnTo>
                  <a:lnTo>
                    <a:pt x="5786" y="8140917"/>
                  </a:lnTo>
                  <a:lnTo>
                    <a:pt x="1543" y="8093854"/>
                  </a:lnTo>
                  <a:lnTo>
                    <a:pt x="1513" y="8093521"/>
                  </a:lnTo>
                  <a:lnTo>
                    <a:pt x="0" y="8045362"/>
                  </a:lnTo>
                  <a:lnTo>
                    <a:pt x="0" y="8008992"/>
                  </a:lnTo>
                  <a:lnTo>
                    <a:pt x="85795" y="8008992"/>
                  </a:lnTo>
                  <a:lnTo>
                    <a:pt x="85795" y="8045362"/>
                  </a:lnTo>
                  <a:lnTo>
                    <a:pt x="87328" y="8093521"/>
                  </a:lnTo>
                  <a:lnTo>
                    <a:pt x="87338" y="8093854"/>
                  </a:lnTo>
                  <a:lnTo>
                    <a:pt x="91925" y="8140917"/>
                  </a:lnTo>
                  <a:lnTo>
                    <a:pt x="91968" y="8141358"/>
                  </a:lnTo>
                  <a:lnTo>
                    <a:pt x="99617" y="8187467"/>
                  </a:lnTo>
                  <a:lnTo>
                    <a:pt x="99685" y="8187875"/>
                  </a:lnTo>
                  <a:lnTo>
                    <a:pt x="110414" y="8233088"/>
                  </a:lnTo>
                  <a:lnTo>
                    <a:pt x="110489" y="8233404"/>
                  </a:lnTo>
                  <a:lnTo>
                    <a:pt x="124302" y="8277699"/>
                  </a:lnTo>
                  <a:lnTo>
                    <a:pt x="124379" y="8277946"/>
                  </a:lnTo>
                  <a:lnTo>
                    <a:pt x="141245" y="8321215"/>
                  </a:lnTo>
                  <a:lnTo>
                    <a:pt x="161419" y="8364065"/>
                  </a:lnTo>
                  <a:lnTo>
                    <a:pt x="184569" y="8405643"/>
                  </a:lnTo>
                  <a:lnTo>
                    <a:pt x="210806" y="8446234"/>
                  </a:lnTo>
                  <a:lnTo>
                    <a:pt x="140575" y="8494893"/>
                  </a:lnTo>
                  <a:close/>
                </a:path>
                <a:path w="17030700" h="8836025">
                  <a:moveTo>
                    <a:pt x="85795" y="7923267"/>
                  </a:moveTo>
                  <a:lnTo>
                    <a:pt x="0" y="7923267"/>
                  </a:lnTo>
                  <a:lnTo>
                    <a:pt x="0" y="7408917"/>
                  </a:lnTo>
                  <a:lnTo>
                    <a:pt x="85795" y="7408917"/>
                  </a:lnTo>
                  <a:lnTo>
                    <a:pt x="85795" y="7923267"/>
                  </a:lnTo>
                  <a:close/>
                </a:path>
                <a:path w="17030700" h="8836025">
                  <a:moveTo>
                    <a:pt x="85795" y="7323192"/>
                  </a:moveTo>
                  <a:lnTo>
                    <a:pt x="0" y="7323192"/>
                  </a:lnTo>
                  <a:lnTo>
                    <a:pt x="0" y="6808842"/>
                  </a:lnTo>
                  <a:lnTo>
                    <a:pt x="85795" y="6808842"/>
                  </a:lnTo>
                  <a:lnTo>
                    <a:pt x="85795" y="7323192"/>
                  </a:lnTo>
                  <a:close/>
                </a:path>
                <a:path w="17030700" h="8836025">
                  <a:moveTo>
                    <a:pt x="85795" y="6723116"/>
                  </a:moveTo>
                  <a:lnTo>
                    <a:pt x="0" y="6723116"/>
                  </a:lnTo>
                  <a:lnTo>
                    <a:pt x="0" y="6208766"/>
                  </a:lnTo>
                  <a:lnTo>
                    <a:pt x="85795" y="6208766"/>
                  </a:lnTo>
                  <a:lnTo>
                    <a:pt x="85795" y="6723116"/>
                  </a:lnTo>
                  <a:close/>
                </a:path>
                <a:path w="17030700" h="8836025">
                  <a:moveTo>
                    <a:pt x="85795" y="6123041"/>
                  </a:moveTo>
                  <a:lnTo>
                    <a:pt x="0" y="6123041"/>
                  </a:lnTo>
                  <a:lnTo>
                    <a:pt x="0" y="5608692"/>
                  </a:lnTo>
                  <a:lnTo>
                    <a:pt x="85795" y="5608692"/>
                  </a:lnTo>
                  <a:lnTo>
                    <a:pt x="85795" y="6123041"/>
                  </a:lnTo>
                  <a:close/>
                </a:path>
                <a:path w="17030700" h="8836025">
                  <a:moveTo>
                    <a:pt x="85795" y="5522967"/>
                  </a:moveTo>
                  <a:lnTo>
                    <a:pt x="0" y="5522967"/>
                  </a:lnTo>
                  <a:lnTo>
                    <a:pt x="0" y="5008617"/>
                  </a:lnTo>
                  <a:lnTo>
                    <a:pt x="85795" y="5008617"/>
                  </a:lnTo>
                  <a:lnTo>
                    <a:pt x="85795" y="5522967"/>
                  </a:lnTo>
                  <a:close/>
                </a:path>
                <a:path w="17030700" h="8836025">
                  <a:moveTo>
                    <a:pt x="85795" y="4922892"/>
                  </a:moveTo>
                  <a:lnTo>
                    <a:pt x="0" y="4922892"/>
                  </a:lnTo>
                  <a:lnTo>
                    <a:pt x="0" y="4408542"/>
                  </a:lnTo>
                  <a:lnTo>
                    <a:pt x="85795" y="4408542"/>
                  </a:lnTo>
                  <a:lnTo>
                    <a:pt x="85795" y="4922892"/>
                  </a:lnTo>
                  <a:close/>
                </a:path>
                <a:path w="17030700" h="8836025">
                  <a:moveTo>
                    <a:pt x="85795" y="4322817"/>
                  </a:moveTo>
                  <a:lnTo>
                    <a:pt x="0" y="4322817"/>
                  </a:lnTo>
                  <a:lnTo>
                    <a:pt x="0" y="3808467"/>
                  </a:lnTo>
                  <a:lnTo>
                    <a:pt x="85795" y="3808467"/>
                  </a:lnTo>
                  <a:lnTo>
                    <a:pt x="85795" y="4322817"/>
                  </a:lnTo>
                  <a:close/>
                </a:path>
                <a:path w="17030700" h="8836025">
                  <a:moveTo>
                    <a:pt x="85795" y="3722742"/>
                  </a:moveTo>
                  <a:lnTo>
                    <a:pt x="0" y="3722742"/>
                  </a:lnTo>
                  <a:lnTo>
                    <a:pt x="0" y="3208391"/>
                  </a:lnTo>
                  <a:lnTo>
                    <a:pt x="85795" y="3208391"/>
                  </a:lnTo>
                  <a:lnTo>
                    <a:pt x="85795" y="3722742"/>
                  </a:lnTo>
                  <a:close/>
                </a:path>
                <a:path w="17030700" h="8836025">
                  <a:moveTo>
                    <a:pt x="85795" y="3122666"/>
                  </a:moveTo>
                  <a:lnTo>
                    <a:pt x="0" y="3122666"/>
                  </a:lnTo>
                  <a:lnTo>
                    <a:pt x="0" y="2608316"/>
                  </a:lnTo>
                  <a:lnTo>
                    <a:pt x="85795" y="2608316"/>
                  </a:lnTo>
                  <a:lnTo>
                    <a:pt x="85795" y="3122666"/>
                  </a:lnTo>
                  <a:close/>
                </a:path>
                <a:path w="17030700" h="8836025">
                  <a:moveTo>
                    <a:pt x="85795" y="2522591"/>
                  </a:moveTo>
                  <a:lnTo>
                    <a:pt x="0" y="2522591"/>
                  </a:lnTo>
                  <a:lnTo>
                    <a:pt x="0" y="2008241"/>
                  </a:lnTo>
                  <a:lnTo>
                    <a:pt x="85795" y="2008241"/>
                  </a:lnTo>
                  <a:lnTo>
                    <a:pt x="85795" y="2522591"/>
                  </a:lnTo>
                  <a:close/>
                </a:path>
                <a:path w="17030700" h="8836025">
                  <a:moveTo>
                    <a:pt x="85795" y="1922516"/>
                  </a:moveTo>
                  <a:lnTo>
                    <a:pt x="0" y="1922516"/>
                  </a:lnTo>
                  <a:lnTo>
                    <a:pt x="0" y="1408166"/>
                  </a:lnTo>
                  <a:lnTo>
                    <a:pt x="85795" y="1408166"/>
                  </a:lnTo>
                  <a:lnTo>
                    <a:pt x="85795" y="1922516"/>
                  </a:lnTo>
                  <a:close/>
                </a:path>
                <a:path w="17030700" h="8836025">
                  <a:moveTo>
                    <a:pt x="85795" y="1322441"/>
                  </a:moveTo>
                  <a:lnTo>
                    <a:pt x="0" y="1322441"/>
                  </a:lnTo>
                  <a:lnTo>
                    <a:pt x="0" y="808091"/>
                  </a:lnTo>
                  <a:lnTo>
                    <a:pt x="85795" y="808091"/>
                  </a:lnTo>
                  <a:lnTo>
                    <a:pt x="85795" y="1322441"/>
                  </a:lnTo>
                  <a:close/>
                </a:path>
                <a:path w="17030700" h="8836025">
                  <a:moveTo>
                    <a:pt x="323352" y="262872"/>
                  </a:moveTo>
                  <a:lnTo>
                    <a:pt x="266701" y="198950"/>
                  </a:lnTo>
                  <a:lnTo>
                    <a:pt x="281283" y="185930"/>
                  </a:lnTo>
                  <a:lnTo>
                    <a:pt x="316500" y="157900"/>
                  </a:lnTo>
                  <a:lnTo>
                    <a:pt x="353307" y="131874"/>
                  </a:lnTo>
                  <a:lnTo>
                    <a:pt x="391621" y="107935"/>
                  </a:lnTo>
                  <a:lnTo>
                    <a:pt x="431359" y="86164"/>
                  </a:lnTo>
                  <a:lnTo>
                    <a:pt x="472440" y="66644"/>
                  </a:lnTo>
                  <a:lnTo>
                    <a:pt x="514780" y="49459"/>
                  </a:lnTo>
                  <a:lnTo>
                    <a:pt x="558296" y="34691"/>
                  </a:lnTo>
                  <a:lnTo>
                    <a:pt x="602907" y="22423"/>
                  </a:lnTo>
                  <a:lnTo>
                    <a:pt x="648528" y="12737"/>
                  </a:lnTo>
                  <a:lnTo>
                    <a:pt x="695078" y="5716"/>
                  </a:lnTo>
                  <a:lnTo>
                    <a:pt x="732347" y="2355"/>
                  </a:lnTo>
                  <a:lnTo>
                    <a:pt x="738456" y="86164"/>
                  </a:lnTo>
                  <a:lnTo>
                    <a:pt x="738562" y="87615"/>
                  </a:lnTo>
                  <a:lnTo>
                    <a:pt x="686631" y="93190"/>
                  </a:lnTo>
                  <a:lnTo>
                    <a:pt x="636149" y="102240"/>
                  </a:lnTo>
                  <a:lnTo>
                    <a:pt x="587116" y="114765"/>
                  </a:lnTo>
                  <a:lnTo>
                    <a:pt x="539533" y="130763"/>
                  </a:lnTo>
                  <a:lnTo>
                    <a:pt x="493398" y="150236"/>
                  </a:lnTo>
                  <a:lnTo>
                    <a:pt x="448713" y="173184"/>
                  </a:lnTo>
                  <a:lnTo>
                    <a:pt x="405477" y="199605"/>
                  </a:lnTo>
                  <a:lnTo>
                    <a:pt x="363689" y="229501"/>
                  </a:lnTo>
                  <a:lnTo>
                    <a:pt x="323352" y="262872"/>
                  </a:lnTo>
                  <a:close/>
                </a:path>
                <a:path w="17030700" h="8836025">
                  <a:moveTo>
                    <a:pt x="88388" y="729614"/>
                  </a:moveTo>
                  <a:lnTo>
                    <a:pt x="3322" y="722339"/>
                  </a:lnTo>
                  <a:lnTo>
                    <a:pt x="5786" y="695008"/>
                  </a:lnTo>
                  <a:lnTo>
                    <a:pt x="12807" y="648458"/>
                  </a:lnTo>
                  <a:lnTo>
                    <a:pt x="22493" y="602836"/>
                  </a:lnTo>
                  <a:lnTo>
                    <a:pt x="34761" y="558226"/>
                  </a:lnTo>
                  <a:lnTo>
                    <a:pt x="49530" y="514710"/>
                  </a:lnTo>
                  <a:lnTo>
                    <a:pt x="66715" y="472370"/>
                  </a:lnTo>
                  <a:lnTo>
                    <a:pt x="86234" y="431289"/>
                  </a:lnTo>
                  <a:lnTo>
                    <a:pt x="108005" y="391550"/>
                  </a:lnTo>
                  <a:lnTo>
                    <a:pt x="131945" y="353236"/>
                  </a:lnTo>
                  <a:lnTo>
                    <a:pt x="157971" y="316430"/>
                  </a:lnTo>
                  <a:lnTo>
                    <a:pt x="186000" y="281213"/>
                  </a:lnTo>
                  <a:lnTo>
                    <a:pt x="205707" y="259142"/>
                  </a:lnTo>
                  <a:lnTo>
                    <a:pt x="268928" y="316613"/>
                  </a:lnTo>
                  <a:lnTo>
                    <a:pt x="235034" y="356544"/>
                  </a:lnTo>
                  <a:lnTo>
                    <a:pt x="204599" y="397964"/>
                  </a:lnTo>
                  <a:lnTo>
                    <a:pt x="177623" y="440874"/>
                  </a:lnTo>
                  <a:lnTo>
                    <a:pt x="154104" y="485273"/>
                  </a:lnTo>
                  <a:lnTo>
                    <a:pt x="134045" y="531162"/>
                  </a:lnTo>
                  <a:lnTo>
                    <a:pt x="117443" y="578541"/>
                  </a:lnTo>
                  <a:lnTo>
                    <a:pt x="104300" y="627409"/>
                  </a:lnTo>
                  <a:lnTo>
                    <a:pt x="94615" y="677766"/>
                  </a:lnTo>
                  <a:lnTo>
                    <a:pt x="88388" y="729614"/>
                  </a:lnTo>
                  <a:close/>
                </a:path>
                <a:path w="17030700" h="8836025">
                  <a:moveTo>
                    <a:pt x="1304983" y="85724"/>
                  </a:moveTo>
                  <a:lnTo>
                    <a:pt x="790633" y="85724"/>
                  </a:lnTo>
                  <a:lnTo>
                    <a:pt x="790633" y="0"/>
                  </a:lnTo>
                  <a:lnTo>
                    <a:pt x="1304983" y="0"/>
                  </a:lnTo>
                  <a:lnTo>
                    <a:pt x="1304983" y="85724"/>
                  </a:lnTo>
                  <a:close/>
                </a:path>
              </a:pathLst>
            </a:custGeom>
            <a:solidFill>
              <a:srgbClr val="5940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13464" y="2928733"/>
              <a:ext cx="9058274" cy="390524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65379" y="-1"/>
              <a:ext cx="4422622" cy="410676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7220149"/>
              <a:ext cx="3219450" cy="3067050"/>
            </a:xfrm>
            <a:custGeom>
              <a:avLst/>
              <a:gdLst/>
              <a:ahLst/>
              <a:cxnLst/>
              <a:rect l="l" t="t" r="r" b="b"/>
              <a:pathLst>
                <a:path w="3219450" h="3067050">
                  <a:moveTo>
                    <a:pt x="1399143" y="3066850"/>
                  </a:moveTo>
                  <a:lnTo>
                    <a:pt x="0" y="2081945"/>
                  </a:lnTo>
                  <a:lnTo>
                    <a:pt x="0" y="0"/>
                  </a:lnTo>
                  <a:lnTo>
                    <a:pt x="3021517" y="2126948"/>
                  </a:lnTo>
                  <a:lnTo>
                    <a:pt x="3059065" y="2160484"/>
                  </a:lnTo>
                  <a:lnTo>
                    <a:pt x="3097924" y="2192148"/>
                  </a:lnTo>
                  <a:lnTo>
                    <a:pt x="3137770" y="2222410"/>
                  </a:lnTo>
                  <a:lnTo>
                    <a:pt x="3178274" y="2251737"/>
                  </a:lnTo>
                  <a:lnTo>
                    <a:pt x="3219174" y="2280528"/>
                  </a:lnTo>
                  <a:lnTo>
                    <a:pt x="3182770" y="2317350"/>
                  </a:lnTo>
                  <a:lnTo>
                    <a:pt x="3137512" y="2339632"/>
                  </a:lnTo>
                  <a:lnTo>
                    <a:pt x="3086441" y="2346904"/>
                  </a:lnTo>
                  <a:lnTo>
                    <a:pt x="3032668" y="2338624"/>
                  </a:lnTo>
                  <a:lnTo>
                    <a:pt x="3049315" y="2353755"/>
                  </a:lnTo>
                  <a:lnTo>
                    <a:pt x="3037577" y="2401454"/>
                  </a:lnTo>
                  <a:lnTo>
                    <a:pt x="3001052" y="2423287"/>
                  </a:lnTo>
                  <a:lnTo>
                    <a:pt x="2978070" y="2423943"/>
                  </a:lnTo>
                  <a:lnTo>
                    <a:pt x="2953262" y="2423313"/>
                  </a:lnTo>
                  <a:lnTo>
                    <a:pt x="2928082" y="2425152"/>
                  </a:lnTo>
                  <a:lnTo>
                    <a:pt x="2877461" y="2435016"/>
                  </a:lnTo>
                  <a:lnTo>
                    <a:pt x="2850906" y="2472739"/>
                  </a:lnTo>
                  <a:lnTo>
                    <a:pt x="2848510" y="2479697"/>
                  </a:lnTo>
                  <a:lnTo>
                    <a:pt x="2850137" y="2486757"/>
                  </a:lnTo>
                  <a:lnTo>
                    <a:pt x="2853590" y="2495102"/>
                  </a:lnTo>
                  <a:lnTo>
                    <a:pt x="2856670" y="2505915"/>
                  </a:lnTo>
                  <a:lnTo>
                    <a:pt x="2903169" y="2626001"/>
                  </a:lnTo>
                  <a:lnTo>
                    <a:pt x="2909140" y="2632707"/>
                  </a:lnTo>
                  <a:lnTo>
                    <a:pt x="2912272" y="2641508"/>
                  </a:lnTo>
                  <a:lnTo>
                    <a:pt x="2912293" y="2650850"/>
                  </a:lnTo>
                  <a:lnTo>
                    <a:pt x="2908933" y="2659177"/>
                  </a:lnTo>
                  <a:lnTo>
                    <a:pt x="2888297" y="2683323"/>
                  </a:lnTo>
                  <a:lnTo>
                    <a:pt x="2856912" y="2691713"/>
                  </a:lnTo>
                  <a:lnTo>
                    <a:pt x="2820796" y="2691313"/>
                  </a:lnTo>
                  <a:lnTo>
                    <a:pt x="2785965" y="2689088"/>
                  </a:lnTo>
                  <a:lnTo>
                    <a:pt x="2737204" y="2687375"/>
                  </a:lnTo>
                  <a:lnTo>
                    <a:pt x="2688648" y="2696291"/>
                  </a:lnTo>
                  <a:lnTo>
                    <a:pt x="2644748" y="2715471"/>
                  </a:lnTo>
                  <a:lnTo>
                    <a:pt x="2609950" y="2744552"/>
                  </a:lnTo>
                  <a:lnTo>
                    <a:pt x="2588703" y="2783173"/>
                  </a:lnTo>
                  <a:lnTo>
                    <a:pt x="2574901" y="2838974"/>
                  </a:lnTo>
                  <a:lnTo>
                    <a:pt x="2564350" y="2864304"/>
                  </a:lnTo>
                  <a:lnTo>
                    <a:pt x="2546497" y="2884495"/>
                  </a:lnTo>
                  <a:lnTo>
                    <a:pt x="2528466" y="2891366"/>
                  </a:lnTo>
                  <a:lnTo>
                    <a:pt x="2491323" y="2898888"/>
                  </a:lnTo>
                  <a:lnTo>
                    <a:pt x="2473292" y="2905759"/>
                  </a:lnTo>
                  <a:lnTo>
                    <a:pt x="2450012" y="2932366"/>
                  </a:lnTo>
                  <a:lnTo>
                    <a:pt x="2446913" y="2969085"/>
                  </a:lnTo>
                  <a:lnTo>
                    <a:pt x="2458621" y="3008037"/>
                  </a:lnTo>
                  <a:lnTo>
                    <a:pt x="2479762" y="3041345"/>
                  </a:lnTo>
                  <a:lnTo>
                    <a:pt x="2501441" y="3066850"/>
                  </a:lnTo>
                  <a:lnTo>
                    <a:pt x="1399143" y="3066850"/>
                  </a:lnTo>
                  <a:close/>
                </a:path>
              </a:pathLst>
            </a:custGeom>
            <a:solidFill>
              <a:srgbClr val="372F2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2822" y="10217374"/>
              <a:ext cx="147920" cy="6962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0" y="7220152"/>
              <a:ext cx="3049270" cy="3067050"/>
            </a:xfrm>
            <a:custGeom>
              <a:avLst/>
              <a:gdLst/>
              <a:ahLst/>
              <a:cxnLst/>
              <a:rect l="l" t="t" r="r" b="b"/>
              <a:pathLst>
                <a:path w="3049270" h="3067050">
                  <a:moveTo>
                    <a:pt x="23101" y="16268"/>
                  </a:moveTo>
                  <a:lnTo>
                    <a:pt x="13373" y="9423"/>
                  </a:lnTo>
                  <a:lnTo>
                    <a:pt x="0" y="0"/>
                  </a:lnTo>
                  <a:lnTo>
                    <a:pt x="0" y="28422"/>
                  </a:lnTo>
                  <a:lnTo>
                    <a:pt x="0" y="49098"/>
                  </a:lnTo>
                  <a:lnTo>
                    <a:pt x="23101" y="16268"/>
                  </a:lnTo>
                  <a:close/>
                </a:path>
                <a:path w="3049270" h="3067050">
                  <a:moveTo>
                    <a:pt x="3049168" y="2364816"/>
                  </a:moveTo>
                  <a:lnTo>
                    <a:pt x="2801886" y="2190762"/>
                  </a:lnTo>
                  <a:lnTo>
                    <a:pt x="2904693" y="2044725"/>
                  </a:lnTo>
                  <a:lnTo>
                    <a:pt x="2894939" y="2037880"/>
                  </a:lnTo>
                  <a:lnTo>
                    <a:pt x="2875483" y="2024164"/>
                  </a:lnTo>
                  <a:lnTo>
                    <a:pt x="2772689" y="2170188"/>
                  </a:lnTo>
                  <a:lnTo>
                    <a:pt x="2752128" y="2155723"/>
                  </a:lnTo>
                  <a:lnTo>
                    <a:pt x="2752128" y="2199398"/>
                  </a:lnTo>
                  <a:lnTo>
                    <a:pt x="2519134" y="2530386"/>
                  </a:lnTo>
                  <a:lnTo>
                    <a:pt x="2498572" y="2515920"/>
                  </a:lnTo>
                  <a:lnTo>
                    <a:pt x="2498572" y="2559596"/>
                  </a:lnTo>
                  <a:lnTo>
                    <a:pt x="2265578" y="2890583"/>
                  </a:lnTo>
                  <a:lnTo>
                    <a:pt x="1934578" y="2657602"/>
                  </a:lnTo>
                  <a:lnTo>
                    <a:pt x="2167572" y="2326602"/>
                  </a:lnTo>
                  <a:lnTo>
                    <a:pt x="2498572" y="2559596"/>
                  </a:lnTo>
                  <a:lnTo>
                    <a:pt x="2498572" y="2515920"/>
                  </a:lnTo>
                  <a:lnTo>
                    <a:pt x="2188133" y="2297404"/>
                  </a:lnTo>
                  <a:lnTo>
                    <a:pt x="2421128" y="1966404"/>
                  </a:lnTo>
                  <a:lnTo>
                    <a:pt x="2752128" y="2199398"/>
                  </a:lnTo>
                  <a:lnTo>
                    <a:pt x="2752128" y="2155723"/>
                  </a:lnTo>
                  <a:lnTo>
                    <a:pt x="2441689" y="1937207"/>
                  </a:lnTo>
                  <a:lnTo>
                    <a:pt x="2544495" y="1791169"/>
                  </a:lnTo>
                  <a:lnTo>
                    <a:pt x="2534742" y="1784324"/>
                  </a:lnTo>
                  <a:lnTo>
                    <a:pt x="2515285" y="1770608"/>
                  </a:lnTo>
                  <a:lnTo>
                    <a:pt x="2412492" y="1916633"/>
                  </a:lnTo>
                  <a:lnTo>
                    <a:pt x="2391930" y="1902167"/>
                  </a:lnTo>
                  <a:lnTo>
                    <a:pt x="2391930" y="1945843"/>
                  </a:lnTo>
                  <a:lnTo>
                    <a:pt x="2158936" y="2276830"/>
                  </a:lnTo>
                  <a:lnTo>
                    <a:pt x="2138375" y="2262365"/>
                  </a:lnTo>
                  <a:lnTo>
                    <a:pt x="2138375" y="2306040"/>
                  </a:lnTo>
                  <a:lnTo>
                    <a:pt x="1905381" y="2637028"/>
                  </a:lnTo>
                  <a:lnTo>
                    <a:pt x="1884819" y="2622562"/>
                  </a:lnTo>
                  <a:lnTo>
                    <a:pt x="1884819" y="2666238"/>
                  </a:lnTo>
                  <a:lnTo>
                    <a:pt x="1651812" y="2997238"/>
                  </a:lnTo>
                  <a:lnTo>
                    <a:pt x="1320825" y="2764244"/>
                  </a:lnTo>
                  <a:lnTo>
                    <a:pt x="1553819" y="2433243"/>
                  </a:lnTo>
                  <a:lnTo>
                    <a:pt x="1884819" y="2666238"/>
                  </a:lnTo>
                  <a:lnTo>
                    <a:pt x="1884819" y="2622562"/>
                  </a:lnTo>
                  <a:lnTo>
                    <a:pt x="1574380" y="2404046"/>
                  </a:lnTo>
                  <a:lnTo>
                    <a:pt x="1807375" y="2073046"/>
                  </a:lnTo>
                  <a:lnTo>
                    <a:pt x="2138375" y="2306040"/>
                  </a:lnTo>
                  <a:lnTo>
                    <a:pt x="2138375" y="2262365"/>
                  </a:lnTo>
                  <a:lnTo>
                    <a:pt x="1827936" y="2043849"/>
                  </a:lnTo>
                  <a:lnTo>
                    <a:pt x="2060930" y="1712849"/>
                  </a:lnTo>
                  <a:lnTo>
                    <a:pt x="2391930" y="1945843"/>
                  </a:lnTo>
                  <a:lnTo>
                    <a:pt x="2391930" y="1902167"/>
                  </a:lnTo>
                  <a:lnTo>
                    <a:pt x="2081491" y="1683651"/>
                  </a:lnTo>
                  <a:lnTo>
                    <a:pt x="2184298" y="1537614"/>
                  </a:lnTo>
                  <a:lnTo>
                    <a:pt x="2174544" y="1530769"/>
                  </a:lnTo>
                  <a:lnTo>
                    <a:pt x="2155088" y="1517053"/>
                  </a:lnTo>
                  <a:lnTo>
                    <a:pt x="2052294" y="1663077"/>
                  </a:lnTo>
                  <a:lnTo>
                    <a:pt x="2031720" y="1648612"/>
                  </a:lnTo>
                  <a:lnTo>
                    <a:pt x="2031720" y="1692287"/>
                  </a:lnTo>
                  <a:lnTo>
                    <a:pt x="1851050" y="1948954"/>
                  </a:lnTo>
                  <a:lnTo>
                    <a:pt x="1798739" y="2023275"/>
                  </a:lnTo>
                  <a:lnTo>
                    <a:pt x="1778177" y="2008809"/>
                  </a:lnTo>
                  <a:lnTo>
                    <a:pt x="1778177" y="2052485"/>
                  </a:lnTo>
                  <a:lnTo>
                    <a:pt x="1545183" y="2383472"/>
                  </a:lnTo>
                  <a:lnTo>
                    <a:pt x="1524622" y="2369007"/>
                  </a:lnTo>
                  <a:lnTo>
                    <a:pt x="1524622" y="2412682"/>
                  </a:lnTo>
                  <a:lnTo>
                    <a:pt x="1433588" y="2541994"/>
                  </a:lnTo>
                  <a:lnTo>
                    <a:pt x="1291628" y="2743670"/>
                  </a:lnTo>
                  <a:lnTo>
                    <a:pt x="960628" y="2510688"/>
                  </a:lnTo>
                  <a:lnTo>
                    <a:pt x="1193622" y="2179688"/>
                  </a:lnTo>
                  <a:lnTo>
                    <a:pt x="1524622" y="2412682"/>
                  </a:lnTo>
                  <a:lnTo>
                    <a:pt x="1524622" y="2369007"/>
                  </a:lnTo>
                  <a:lnTo>
                    <a:pt x="1214183" y="2150491"/>
                  </a:lnTo>
                  <a:lnTo>
                    <a:pt x="1447177" y="1819490"/>
                  </a:lnTo>
                  <a:lnTo>
                    <a:pt x="1778177" y="2052485"/>
                  </a:lnTo>
                  <a:lnTo>
                    <a:pt x="1778177" y="2008809"/>
                  </a:lnTo>
                  <a:lnTo>
                    <a:pt x="1467739" y="1790293"/>
                  </a:lnTo>
                  <a:lnTo>
                    <a:pt x="1700733" y="1459293"/>
                  </a:lnTo>
                  <a:lnTo>
                    <a:pt x="2031720" y="1692287"/>
                  </a:lnTo>
                  <a:lnTo>
                    <a:pt x="2031720" y="1648612"/>
                  </a:lnTo>
                  <a:lnTo>
                    <a:pt x="1721294" y="1430096"/>
                  </a:lnTo>
                  <a:lnTo>
                    <a:pt x="1824101" y="1284046"/>
                  </a:lnTo>
                  <a:lnTo>
                    <a:pt x="1814360" y="1277200"/>
                  </a:lnTo>
                  <a:lnTo>
                    <a:pt x="1794891" y="1263497"/>
                  </a:lnTo>
                  <a:lnTo>
                    <a:pt x="1692097" y="1409522"/>
                  </a:lnTo>
                  <a:lnTo>
                    <a:pt x="1671523" y="1395056"/>
                  </a:lnTo>
                  <a:lnTo>
                    <a:pt x="1671523" y="1438732"/>
                  </a:lnTo>
                  <a:lnTo>
                    <a:pt x="1490853" y="1695399"/>
                  </a:lnTo>
                  <a:lnTo>
                    <a:pt x="1438541" y="1769719"/>
                  </a:lnTo>
                  <a:lnTo>
                    <a:pt x="1417980" y="1755254"/>
                  </a:lnTo>
                  <a:lnTo>
                    <a:pt x="1417980" y="1798929"/>
                  </a:lnTo>
                  <a:lnTo>
                    <a:pt x="1326946" y="1928241"/>
                  </a:lnTo>
                  <a:lnTo>
                    <a:pt x="1184986" y="2129917"/>
                  </a:lnTo>
                  <a:lnTo>
                    <a:pt x="1164424" y="2115464"/>
                  </a:lnTo>
                  <a:lnTo>
                    <a:pt x="1164424" y="2159127"/>
                  </a:lnTo>
                  <a:lnTo>
                    <a:pt x="1073391" y="2288438"/>
                  </a:lnTo>
                  <a:lnTo>
                    <a:pt x="931430" y="2490114"/>
                  </a:lnTo>
                  <a:lnTo>
                    <a:pt x="600430" y="2257133"/>
                  </a:lnTo>
                  <a:lnTo>
                    <a:pt x="833424" y="1926132"/>
                  </a:lnTo>
                  <a:lnTo>
                    <a:pt x="1164424" y="2159127"/>
                  </a:lnTo>
                  <a:lnTo>
                    <a:pt x="1164424" y="2115464"/>
                  </a:lnTo>
                  <a:lnTo>
                    <a:pt x="853986" y="1896935"/>
                  </a:lnTo>
                  <a:lnTo>
                    <a:pt x="1086980" y="1565935"/>
                  </a:lnTo>
                  <a:lnTo>
                    <a:pt x="1417980" y="1798929"/>
                  </a:lnTo>
                  <a:lnTo>
                    <a:pt x="1417980" y="1755254"/>
                  </a:lnTo>
                  <a:lnTo>
                    <a:pt x="1107541" y="1536738"/>
                  </a:lnTo>
                  <a:lnTo>
                    <a:pt x="1340535" y="1205738"/>
                  </a:lnTo>
                  <a:lnTo>
                    <a:pt x="1671523" y="1438732"/>
                  </a:lnTo>
                  <a:lnTo>
                    <a:pt x="1671523" y="1395056"/>
                  </a:lnTo>
                  <a:lnTo>
                    <a:pt x="1361097" y="1176540"/>
                  </a:lnTo>
                  <a:lnTo>
                    <a:pt x="1463903" y="1030490"/>
                  </a:lnTo>
                  <a:lnTo>
                    <a:pt x="1454162" y="1023645"/>
                  </a:lnTo>
                  <a:lnTo>
                    <a:pt x="1434693" y="1009942"/>
                  </a:lnTo>
                  <a:lnTo>
                    <a:pt x="1331887" y="1155966"/>
                  </a:lnTo>
                  <a:lnTo>
                    <a:pt x="1311338" y="1141514"/>
                  </a:lnTo>
                  <a:lnTo>
                    <a:pt x="1311338" y="1185164"/>
                  </a:lnTo>
                  <a:lnTo>
                    <a:pt x="1078331" y="1516164"/>
                  </a:lnTo>
                  <a:lnTo>
                    <a:pt x="1057770" y="1501698"/>
                  </a:lnTo>
                  <a:lnTo>
                    <a:pt x="1057770" y="1545374"/>
                  </a:lnTo>
                  <a:lnTo>
                    <a:pt x="824776" y="1876361"/>
                  </a:lnTo>
                  <a:lnTo>
                    <a:pt x="804227" y="1861908"/>
                  </a:lnTo>
                  <a:lnTo>
                    <a:pt x="804227" y="1905571"/>
                  </a:lnTo>
                  <a:lnTo>
                    <a:pt x="713193" y="2034882"/>
                  </a:lnTo>
                  <a:lnTo>
                    <a:pt x="571233" y="2236559"/>
                  </a:lnTo>
                  <a:lnTo>
                    <a:pt x="240233" y="2003577"/>
                  </a:lnTo>
                  <a:lnTo>
                    <a:pt x="473227" y="1672577"/>
                  </a:lnTo>
                  <a:lnTo>
                    <a:pt x="804227" y="1905571"/>
                  </a:lnTo>
                  <a:lnTo>
                    <a:pt x="804227" y="1861908"/>
                  </a:lnTo>
                  <a:lnTo>
                    <a:pt x="493788" y="1643380"/>
                  </a:lnTo>
                  <a:lnTo>
                    <a:pt x="726782" y="1312379"/>
                  </a:lnTo>
                  <a:lnTo>
                    <a:pt x="1057770" y="1545374"/>
                  </a:lnTo>
                  <a:lnTo>
                    <a:pt x="1057770" y="1501698"/>
                  </a:lnTo>
                  <a:lnTo>
                    <a:pt x="747344" y="1283182"/>
                  </a:lnTo>
                  <a:lnTo>
                    <a:pt x="980338" y="952182"/>
                  </a:lnTo>
                  <a:lnTo>
                    <a:pt x="1145844" y="1068666"/>
                  </a:lnTo>
                  <a:lnTo>
                    <a:pt x="1311338" y="1185164"/>
                  </a:lnTo>
                  <a:lnTo>
                    <a:pt x="1311338" y="1141514"/>
                  </a:lnTo>
                  <a:lnTo>
                    <a:pt x="1000899" y="922985"/>
                  </a:lnTo>
                  <a:lnTo>
                    <a:pt x="1103693" y="776935"/>
                  </a:lnTo>
                  <a:lnTo>
                    <a:pt x="1093965" y="770089"/>
                  </a:lnTo>
                  <a:lnTo>
                    <a:pt x="1074496" y="756386"/>
                  </a:lnTo>
                  <a:lnTo>
                    <a:pt x="971689" y="902411"/>
                  </a:lnTo>
                  <a:lnTo>
                    <a:pt x="951141" y="887958"/>
                  </a:lnTo>
                  <a:lnTo>
                    <a:pt x="951141" y="931608"/>
                  </a:lnTo>
                  <a:lnTo>
                    <a:pt x="718134" y="1262608"/>
                  </a:lnTo>
                  <a:lnTo>
                    <a:pt x="697572" y="1248143"/>
                  </a:lnTo>
                  <a:lnTo>
                    <a:pt x="697572" y="1291818"/>
                  </a:lnTo>
                  <a:lnTo>
                    <a:pt x="464578" y="1622818"/>
                  </a:lnTo>
                  <a:lnTo>
                    <a:pt x="133591" y="1389824"/>
                  </a:lnTo>
                  <a:lnTo>
                    <a:pt x="366585" y="1058824"/>
                  </a:lnTo>
                  <a:lnTo>
                    <a:pt x="697572" y="1291818"/>
                  </a:lnTo>
                  <a:lnTo>
                    <a:pt x="697572" y="1248143"/>
                  </a:lnTo>
                  <a:lnTo>
                    <a:pt x="387146" y="1029627"/>
                  </a:lnTo>
                  <a:lnTo>
                    <a:pt x="620141" y="698627"/>
                  </a:lnTo>
                  <a:lnTo>
                    <a:pt x="785647" y="815111"/>
                  </a:lnTo>
                  <a:lnTo>
                    <a:pt x="951141" y="931608"/>
                  </a:lnTo>
                  <a:lnTo>
                    <a:pt x="951141" y="887958"/>
                  </a:lnTo>
                  <a:lnTo>
                    <a:pt x="640689" y="669429"/>
                  </a:lnTo>
                  <a:lnTo>
                    <a:pt x="743496" y="523379"/>
                  </a:lnTo>
                  <a:lnTo>
                    <a:pt x="733767" y="516534"/>
                  </a:lnTo>
                  <a:lnTo>
                    <a:pt x="714298" y="502831"/>
                  </a:lnTo>
                  <a:lnTo>
                    <a:pt x="611492" y="648855"/>
                  </a:lnTo>
                  <a:lnTo>
                    <a:pt x="590943" y="634403"/>
                  </a:lnTo>
                  <a:lnTo>
                    <a:pt x="590943" y="678053"/>
                  </a:lnTo>
                  <a:lnTo>
                    <a:pt x="357936" y="1009065"/>
                  </a:lnTo>
                  <a:lnTo>
                    <a:pt x="26949" y="776058"/>
                  </a:lnTo>
                  <a:lnTo>
                    <a:pt x="259943" y="445058"/>
                  </a:lnTo>
                  <a:lnTo>
                    <a:pt x="590943" y="678053"/>
                  </a:lnTo>
                  <a:lnTo>
                    <a:pt x="590943" y="634403"/>
                  </a:lnTo>
                  <a:lnTo>
                    <a:pt x="280492" y="415874"/>
                  </a:lnTo>
                  <a:lnTo>
                    <a:pt x="383298" y="269824"/>
                  </a:lnTo>
                  <a:lnTo>
                    <a:pt x="373570" y="262978"/>
                  </a:lnTo>
                  <a:lnTo>
                    <a:pt x="354101" y="249262"/>
                  </a:lnTo>
                  <a:lnTo>
                    <a:pt x="251294" y="395300"/>
                  </a:lnTo>
                  <a:lnTo>
                    <a:pt x="0" y="218389"/>
                  </a:lnTo>
                  <a:lnTo>
                    <a:pt x="0" y="232943"/>
                  </a:lnTo>
                  <a:lnTo>
                    <a:pt x="0" y="262064"/>
                  </a:lnTo>
                  <a:lnTo>
                    <a:pt x="230746" y="424497"/>
                  </a:lnTo>
                  <a:lnTo>
                    <a:pt x="0" y="752297"/>
                  </a:lnTo>
                  <a:lnTo>
                    <a:pt x="0" y="757072"/>
                  </a:lnTo>
                  <a:lnTo>
                    <a:pt x="0" y="800747"/>
                  </a:lnTo>
                  <a:lnTo>
                    <a:pt x="0" y="814349"/>
                  </a:lnTo>
                  <a:lnTo>
                    <a:pt x="6388" y="805256"/>
                  </a:lnTo>
                  <a:lnTo>
                    <a:pt x="337388" y="1038250"/>
                  </a:lnTo>
                  <a:lnTo>
                    <a:pt x="104381" y="1369263"/>
                  </a:lnTo>
                  <a:lnTo>
                    <a:pt x="0" y="1295755"/>
                  </a:lnTo>
                  <a:lnTo>
                    <a:pt x="0" y="1310322"/>
                  </a:lnTo>
                  <a:lnTo>
                    <a:pt x="0" y="1339430"/>
                  </a:lnTo>
                  <a:lnTo>
                    <a:pt x="83832" y="1398447"/>
                  </a:lnTo>
                  <a:lnTo>
                    <a:pt x="0" y="1517548"/>
                  </a:lnTo>
                  <a:lnTo>
                    <a:pt x="0" y="1558912"/>
                  </a:lnTo>
                  <a:lnTo>
                    <a:pt x="0" y="1579600"/>
                  </a:lnTo>
                  <a:lnTo>
                    <a:pt x="113030" y="1419021"/>
                  </a:lnTo>
                  <a:lnTo>
                    <a:pt x="444030" y="1652016"/>
                  </a:lnTo>
                  <a:lnTo>
                    <a:pt x="352996" y="1781327"/>
                  </a:lnTo>
                  <a:lnTo>
                    <a:pt x="211035" y="1983003"/>
                  </a:lnTo>
                  <a:lnTo>
                    <a:pt x="0" y="1834451"/>
                  </a:lnTo>
                  <a:lnTo>
                    <a:pt x="0" y="1849005"/>
                  </a:lnTo>
                  <a:lnTo>
                    <a:pt x="0" y="1878126"/>
                  </a:lnTo>
                  <a:lnTo>
                    <a:pt x="190461" y="2012213"/>
                  </a:lnTo>
                  <a:lnTo>
                    <a:pt x="94538" y="2148497"/>
                  </a:lnTo>
                  <a:lnTo>
                    <a:pt x="123736" y="2169058"/>
                  </a:lnTo>
                  <a:lnTo>
                    <a:pt x="219671" y="2032774"/>
                  </a:lnTo>
                  <a:lnTo>
                    <a:pt x="550672" y="2265769"/>
                  </a:lnTo>
                  <a:lnTo>
                    <a:pt x="454736" y="2402052"/>
                  </a:lnTo>
                  <a:lnTo>
                    <a:pt x="483933" y="2422614"/>
                  </a:lnTo>
                  <a:lnTo>
                    <a:pt x="579869" y="2286330"/>
                  </a:lnTo>
                  <a:lnTo>
                    <a:pt x="910856" y="2519324"/>
                  </a:lnTo>
                  <a:lnTo>
                    <a:pt x="814933" y="2655608"/>
                  </a:lnTo>
                  <a:lnTo>
                    <a:pt x="834402" y="2669324"/>
                  </a:lnTo>
                  <a:lnTo>
                    <a:pt x="844130" y="2676169"/>
                  </a:lnTo>
                  <a:lnTo>
                    <a:pt x="940066" y="2539898"/>
                  </a:lnTo>
                  <a:lnTo>
                    <a:pt x="959345" y="2553449"/>
                  </a:lnTo>
                  <a:lnTo>
                    <a:pt x="1271054" y="2772880"/>
                  </a:lnTo>
                  <a:lnTo>
                    <a:pt x="1175131" y="2909163"/>
                  </a:lnTo>
                  <a:lnTo>
                    <a:pt x="1194600" y="2922879"/>
                  </a:lnTo>
                  <a:lnTo>
                    <a:pt x="1204341" y="2929725"/>
                  </a:lnTo>
                  <a:lnTo>
                    <a:pt x="1300264" y="2793454"/>
                  </a:lnTo>
                  <a:lnTo>
                    <a:pt x="1465770" y="2909938"/>
                  </a:lnTo>
                  <a:lnTo>
                    <a:pt x="1631264" y="3026435"/>
                  </a:lnTo>
                  <a:lnTo>
                    <a:pt x="1602816" y="3066859"/>
                  </a:lnTo>
                  <a:lnTo>
                    <a:pt x="1646491" y="3066859"/>
                  </a:lnTo>
                  <a:lnTo>
                    <a:pt x="1660474" y="3046996"/>
                  </a:lnTo>
                  <a:lnTo>
                    <a:pt x="1688693" y="3066859"/>
                  </a:lnTo>
                  <a:lnTo>
                    <a:pt x="1730057" y="3066859"/>
                  </a:lnTo>
                  <a:lnTo>
                    <a:pt x="1674177" y="3027527"/>
                  </a:lnTo>
                  <a:lnTo>
                    <a:pt x="1681035" y="3017786"/>
                  </a:lnTo>
                  <a:lnTo>
                    <a:pt x="1914017" y="2686799"/>
                  </a:lnTo>
                  <a:lnTo>
                    <a:pt x="2245017" y="2919793"/>
                  </a:lnTo>
                  <a:lnTo>
                    <a:pt x="2141499" y="3066859"/>
                  </a:lnTo>
                  <a:lnTo>
                    <a:pt x="2170620" y="3066859"/>
                  </a:lnTo>
                  <a:lnTo>
                    <a:pt x="2185174" y="3066859"/>
                  </a:lnTo>
                  <a:lnTo>
                    <a:pt x="2274227" y="2940354"/>
                  </a:lnTo>
                  <a:lnTo>
                    <a:pt x="2453944" y="3066859"/>
                  </a:lnTo>
                  <a:lnTo>
                    <a:pt x="2495308" y="3066859"/>
                  </a:lnTo>
                  <a:lnTo>
                    <a:pt x="2501430" y="3066859"/>
                  </a:lnTo>
                  <a:lnTo>
                    <a:pt x="2479751" y="3041345"/>
                  </a:lnTo>
                  <a:lnTo>
                    <a:pt x="2294775" y="2911157"/>
                  </a:lnTo>
                  <a:lnTo>
                    <a:pt x="2527770" y="2580157"/>
                  </a:lnTo>
                  <a:lnTo>
                    <a:pt x="2691917" y="2695689"/>
                  </a:lnTo>
                  <a:lnTo>
                    <a:pt x="2724734" y="2689669"/>
                  </a:lnTo>
                  <a:lnTo>
                    <a:pt x="2737193" y="2687383"/>
                  </a:lnTo>
                  <a:lnTo>
                    <a:pt x="2742425" y="2687561"/>
                  </a:lnTo>
                  <a:lnTo>
                    <a:pt x="2742158" y="2687383"/>
                  </a:lnTo>
                  <a:lnTo>
                    <a:pt x="2548331" y="2550960"/>
                  </a:lnTo>
                  <a:lnTo>
                    <a:pt x="2781325" y="2219960"/>
                  </a:lnTo>
                  <a:lnTo>
                    <a:pt x="3037979" y="2400604"/>
                  </a:lnTo>
                  <a:lnTo>
                    <a:pt x="3048368" y="2378799"/>
                  </a:lnTo>
                  <a:lnTo>
                    <a:pt x="3049016" y="2377440"/>
                  </a:lnTo>
                  <a:lnTo>
                    <a:pt x="3049168" y="2364816"/>
                  </a:lnTo>
                  <a:close/>
                </a:path>
              </a:pathLst>
            </a:custGeom>
            <a:solidFill>
              <a:srgbClr val="6249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65747" y="2754311"/>
              <a:ext cx="1348105" cy="2802890"/>
            </a:xfrm>
            <a:custGeom>
              <a:avLst/>
              <a:gdLst/>
              <a:ahLst/>
              <a:cxnLst/>
              <a:rect l="l" t="t" r="r" b="b"/>
              <a:pathLst>
                <a:path w="1348104" h="2802890">
                  <a:moveTo>
                    <a:pt x="673747" y="2465476"/>
                  </a:moveTo>
                  <a:lnTo>
                    <a:pt x="602805" y="2461310"/>
                  </a:lnTo>
                  <a:lnTo>
                    <a:pt x="543102" y="2456243"/>
                  </a:lnTo>
                  <a:lnTo>
                    <a:pt x="493610" y="2449233"/>
                  </a:lnTo>
                  <a:lnTo>
                    <a:pt x="453288" y="2439263"/>
                  </a:lnTo>
                  <a:lnTo>
                    <a:pt x="396024" y="2406269"/>
                  </a:lnTo>
                  <a:lnTo>
                    <a:pt x="363054" y="2348992"/>
                  </a:lnTo>
                  <a:lnTo>
                    <a:pt x="353110" y="2308669"/>
                  </a:lnTo>
                  <a:lnTo>
                    <a:pt x="346125" y="2259165"/>
                  </a:lnTo>
                  <a:lnTo>
                    <a:pt x="341083" y="2199462"/>
                  </a:lnTo>
                  <a:lnTo>
                    <a:pt x="336956" y="2128520"/>
                  </a:lnTo>
                  <a:lnTo>
                    <a:pt x="332790" y="2199462"/>
                  </a:lnTo>
                  <a:lnTo>
                    <a:pt x="327723" y="2259165"/>
                  </a:lnTo>
                  <a:lnTo>
                    <a:pt x="320713" y="2308669"/>
                  </a:lnTo>
                  <a:lnTo>
                    <a:pt x="310743" y="2348992"/>
                  </a:lnTo>
                  <a:lnTo>
                    <a:pt x="277749" y="2406269"/>
                  </a:lnTo>
                  <a:lnTo>
                    <a:pt x="220472" y="2439263"/>
                  </a:lnTo>
                  <a:lnTo>
                    <a:pt x="180149" y="2449233"/>
                  </a:lnTo>
                  <a:lnTo>
                    <a:pt x="130644" y="2456243"/>
                  </a:lnTo>
                  <a:lnTo>
                    <a:pt x="70942" y="2461310"/>
                  </a:lnTo>
                  <a:lnTo>
                    <a:pt x="0" y="2465476"/>
                  </a:lnTo>
                  <a:lnTo>
                    <a:pt x="70942" y="2469604"/>
                  </a:lnTo>
                  <a:lnTo>
                    <a:pt x="130644" y="2474645"/>
                  </a:lnTo>
                  <a:lnTo>
                    <a:pt x="180149" y="2481630"/>
                  </a:lnTo>
                  <a:lnTo>
                    <a:pt x="220472" y="2491575"/>
                  </a:lnTo>
                  <a:lnTo>
                    <a:pt x="277749" y="2524544"/>
                  </a:lnTo>
                  <a:lnTo>
                    <a:pt x="310743" y="2581808"/>
                  </a:lnTo>
                  <a:lnTo>
                    <a:pt x="320713" y="2622131"/>
                  </a:lnTo>
                  <a:lnTo>
                    <a:pt x="327723" y="2671622"/>
                  </a:lnTo>
                  <a:lnTo>
                    <a:pt x="332790" y="2731325"/>
                  </a:lnTo>
                  <a:lnTo>
                    <a:pt x="336956" y="2802267"/>
                  </a:lnTo>
                  <a:lnTo>
                    <a:pt x="341083" y="2731325"/>
                  </a:lnTo>
                  <a:lnTo>
                    <a:pt x="346125" y="2671622"/>
                  </a:lnTo>
                  <a:lnTo>
                    <a:pt x="353110" y="2622131"/>
                  </a:lnTo>
                  <a:lnTo>
                    <a:pt x="363054" y="2581808"/>
                  </a:lnTo>
                  <a:lnTo>
                    <a:pt x="396024" y="2524544"/>
                  </a:lnTo>
                  <a:lnTo>
                    <a:pt x="453288" y="2491575"/>
                  </a:lnTo>
                  <a:lnTo>
                    <a:pt x="493610" y="2481630"/>
                  </a:lnTo>
                  <a:lnTo>
                    <a:pt x="543102" y="2474645"/>
                  </a:lnTo>
                  <a:lnTo>
                    <a:pt x="602805" y="2469604"/>
                  </a:lnTo>
                  <a:lnTo>
                    <a:pt x="673747" y="2465476"/>
                  </a:lnTo>
                  <a:close/>
                </a:path>
                <a:path w="1348104" h="2802890">
                  <a:moveTo>
                    <a:pt x="1347597" y="336956"/>
                  </a:moveTo>
                  <a:lnTo>
                    <a:pt x="1276667" y="332790"/>
                  </a:lnTo>
                  <a:lnTo>
                    <a:pt x="1216964" y="327723"/>
                  </a:lnTo>
                  <a:lnTo>
                    <a:pt x="1167460" y="320713"/>
                  </a:lnTo>
                  <a:lnTo>
                    <a:pt x="1127137" y="310743"/>
                  </a:lnTo>
                  <a:lnTo>
                    <a:pt x="1069873" y="277749"/>
                  </a:lnTo>
                  <a:lnTo>
                    <a:pt x="1036916" y="220472"/>
                  </a:lnTo>
                  <a:lnTo>
                    <a:pt x="1026960" y="180149"/>
                  </a:lnTo>
                  <a:lnTo>
                    <a:pt x="1019975" y="130644"/>
                  </a:lnTo>
                  <a:lnTo>
                    <a:pt x="1014945" y="70942"/>
                  </a:lnTo>
                  <a:lnTo>
                    <a:pt x="1010818" y="0"/>
                  </a:lnTo>
                  <a:lnTo>
                    <a:pt x="1006640" y="70942"/>
                  </a:lnTo>
                  <a:lnTo>
                    <a:pt x="1001572" y="130644"/>
                  </a:lnTo>
                  <a:lnTo>
                    <a:pt x="994575" y="180149"/>
                  </a:lnTo>
                  <a:lnTo>
                    <a:pt x="984592" y="220472"/>
                  </a:lnTo>
                  <a:lnTo>
                    <a:pt x="951598" y="277749"/>
                  </a:lnTo>
                  <a:lnTo>
                    <a:pt x="894321" y="310743"/>
                  </a:lnTo>
                  <a:lnTo>
                    <a:pt x="853998" y="320713"/>
                  </a:lnTo>
                  <a:lnTo>
                    <a:pt x="804506" y="327723"/>
                  </a:lnTo>
                  <a:lnTo>
                    <a:pt x="744804" y="332790"/>
                  </a:lnTo>
                  <a:lnTo>
                    <a:pt x="673862" y="336956"/>
                  </a:lnTo>
                  <a:lnTo>
                    <a:pt x="744804" y="341083"/>
                  </a:lnTo>
                  <a:lnTo>
                    <a:pt x="804506" y="346125"/>
                  </a:lnTo>
                  <a:lnTo>
                    <a:pt x="853998" y="353110"/>
                  </a:lnTo>
                  <a:lnTo>
                    <a:pt x="894321" y="363054"/>
                  </a:lnTo>
                  <a:lnTo>
                    <a:pt x="951598" y="396024"/>
                  </a:lnTo>
                  <a:lnTo>
                    <a:pt x="984592" y="453288"/>
                  </a:lnTo>
                  <a:lnTo>
                    <a:pt x="994575" y="493610"/>
                  </a:lnTo>
                  <a:lnTo>
                    <a:pt x="1001572" y="543102"/>
                  </a:lnTo>
                  <a:lnTo>
                    <a:pt x="1006640" y="602805"/>
                  </a:lnTo>
                  <a:lnTo>
                    <a:pt x="1010818" y="673747"/>
                  </a:lnTo>
                  <a:lnTo>
                    <a:pt x="1014945" y="602805"/>
                  </a:lnTo>
                  <a:lnTo>
                    <a:pt x="1019975" y="543102"/>
                  </a:lnTo>
                  <a:lnTo>
                    <a:pt x="1026960" y="493610"/>
                  </a:lnTo>
                  <a:lnTo>
                    <a:pt x="1036916" y="453288"/>
                  </a:lnTo>
                  <a:lnTo>
                    <a:pt x="1069873" y="396024"/>
                  </a:lnTo>
                  <a:lnTo>
                    <a:pt x="1127137" y="363054"/>
                  </a:lnTo>
                  <a:lnTo>
                    <a:pt x="1167460" y="353110"/>
                  </a:lnTo>
                  <a:lnTo>
                    <a:pt x="1216964" y="346125"/>
                  </a:lnTo>
                  <a:lnTo>
                    <a:pt x="1276667" y="341083"/>
                  </a:lnTo>
                  <a:lnTo>
                    <a:pt x="1347597" y="336956"/>
                  </a:lnTo>
                  <a:close/>
                </a:path>
              </a:pathLst>
            </a:custGeom>
            <a:solidFill>
              <a:srgbClr val="372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287625" y="1707727"/>
              <a:ext cx="2618740" cy="431800"/>
            </a:xfrm>
            <a:custGeom>
              <a:avLst/>
              <a:gdLst/>
              <a:ahLst/>
              <a:cxnLst/>
              <a:rect l="l" t="t" r="r" b="b"/>
              <a:pathLst>
                <a:path w="2618740" h="431800">
                  <a:moveTo>
                    <a:pt x="440085" y="284479"/>
                  </a:moveTo>
                  <a:lnTo>
                    <a:pt x="288552" y="284479"/>
                  </a:lnTo>
                  <a:lnTo>
                    <a:pt x="338622" y="276859"/>
                  </a:lnTo>
                  <a:lnTo>
                    <a:pt x="389652" y="260349"/>
                  </a:lnTo>
                  <a:lnTo>
                    <a:pt x="408208" y="252729"/>
                  </a:lnTo>
                  <a:lnTo>
                    <a:pt x="417693" y="247649"/>
                  </a:lnTo>
                  <a:lnTo>
                    <a:pt x="427265" y="243839"/>
                  </a:lnTo>
                  <a:lnTo>
                    <a:pt x="423561" y="236219"/>
                  </a:lnTo>
                  <a:lnTo>
                    <a:pt x="417557" y="219709"/>
                  </a:lnTo>
                  <a:lnTo>
                    <a:pt x="415256" y="210819"/>
                  </a:lnTo>
                  <a:lnTo>
                    <a:pt x="410995" y="175259"/>
                  </a:lnTo>
                  <a:lnTo>
                    <a:pt x="415140" y="138429"/>
                  </a:lnTo>
                  <a:lnTo>
                    <a:pt x="427476" y="99059"/>
                  </a:lnTo>
                  <a:lnTo>
                    <a:pt x="447788" y="60959"/>
                  </a:lnTo>
                  <a:lnTo>
                    <a:pt x="471601" y="30479"/>
                  </a:lnTo>
                  <a:lnTo>
                    <a:pt x="526537" y="0"/>
                  </a:lnTo>
                  <a:lnTo>
                    <a:pt x="555211" y="0"/>
                  </a:lnTo>
                  <a:lnTo>
                    <a:pt x="590406" y="17779"/>
                  </a:lnTo>
                  <a:lnTo>
                    <a:pt x="607754" y="40639"/>
                  </a:lnTo>
                  <a:lnTo>
                    <a:pt x="540766" y="40639"/>
                  </a:lnTo>
                  <a:lnTo>
                    <a:pt x="524721" y="44449"/>
                  </a:lnTo>
                  <a:lnTo>
                    <a:pt x="483936" y="83819"/>
                  </a:lnTo>
                  <a:lnTo>
                    <a:pt x="460371" y="133349"/>
                  </a:lnTo>
                  <a:lnTo>
                    <a:pt x="454037" y="166369"/>
                  </a:lnTo>
                  <a:lnTo>
                    <a:pt x="456172" y="193039"/>
                  </a:lnTo>
                  <a:lnTo>
                    <a:pt x="456274" y="194309"/>
                  </a:lnTo>
                  <a:lnTo>
                    <a:pt x="456376" y="195579"/>
                  </a:lnTo>
                  <a:lnTo>
                    <a:pt x="456477" y="196849"/>
                  </a:lnTo>
                  <a:lnTo>
                    <a:pt x="456579" y="198119"/>
                  </a:lnTo>
                  <a:lnTo>
                    <a:pt x="456681" y="199389"/>
                  </a:lnTo>
                  <a:lnTo>
                    <a:pt x="456782" y="200659"/>
                  </a:lnTo>
                  <a:lnTo>
                    <a:pt x="458659" y="208279"/>
                  </a:lnTo>
                  <a:lnTo>
                    <a:pt x="461326" y="215899"/>
                  </a:lnTo>
                  <a:lnTo>
                    <a:pt x="464785" y="222249"/>
                  </a:lnTo>
                  <a:lnTo>
                    <a:pt x="538597" y="222249"/>
                  </a:lnTo>
                  <a:lnTo>
                    <a:pt x="531593" y="228599"/>
                  </a:lnTo>
                  <a:lnTo>
                    <a:pt x="490108" y="257809"/>
                  </a:lnTo>
                  <a:lnTo>
                    <a:pt x="496795" y="264159"/>
                  </a:lnTo>
                  <a:lnTo>
                    <a:pt x="503807" y="269239"/>
                  </a:lnTo>
                  <a:lnTo>
                    <a:pt x="511144" y="274319"/>
                  </a:lnTo>
                  <a:lnTo>
                    <a:pt x="518804" y="279399"/>
                  </a:lnTo>
                  <a:lnTo>
                    <a:pt x="451734" y="279399"/>
                  </a:lnTo>
                  <a:lnTo>
                    <a:pt x="440085" y="284479"/>
                  </a:lnTo>
                  <a:close/>
                </a:path>
                <a:path w="2618740" h="431800">
                  <a:moveTo>
                    <a:pt x="857007" y="317499"/>
                  </a:moveTo>
                  <a:lnTo>
                    <a:pt x="668216" y="317499"/>
                  </a:lnTo>
                  <a:lnTo>
                    <a:pt x="719185" y="314959"/>
                  </a:lnTo>
                  <a:lnTo>
                    <a:pt x="773253" y="306069"/>
                  </a:lnTo>
                  <a:lnTo>
                    <a:pt x="827250" y="284479"/>
                  </a:lnTo>
                  <a:lnTo>
                    <a:pt x="831795" y="283209"/>
                  </a:lnTo>
                  <a:lnTo>
                    <a:pt x="836250" y="280669"/>
                  </a:lnTo>
                  <a:lnTo>
                    <a:pt x="840615" y="278129"/>
                  </a:lnTo>
                  <a:lnTo>
                    <a:pt x="831457" y="257809"/>
                  </a:lnTo>
                  <a:lnTo>
                    <a:pt x="824907" y="237489"/>
                  </a:lnTo>
                  <a:lnTo>
                    <a:pt x="820964" y="215899"/>
                  </a:lnTo>
                  <a:lnTo>
                    <a:pt x="820148" y="201929"/>
                  </a:lnTo>
                  <a:lnTo>
                    <a:pt x="820074" y="200659"/>
                  </a:lnTo>
                  <a:lnTo>
                    <a:pt x="820000" y="199389"/>
                  </a:lnTo>
                  <a:lnTo>
                    <a:pt x="819925" y="198119"/>
                  </a:lnTo>
                  <a:lnTo>
                    <a:pt x="819851" y="196849"/>
                  </a:lnTo>
                  <a:lnTo>
                    <a:pt x="819777" y="195579"/>
                  </a:lnTo>
                  <a:lnTo>
                    <a:pt x="819703" y="194309"/>
                  </a:lnTo>
                  <a:lnTo>
                    <a:pt x="819629" y="193039"/>
                  </a:lnTo>
                  <a:lnTo>
                    <a:pt x="824527" y="160019"/>
                  </a:lnTo>
                  <a:lnTo>
                    <a:pt x="838954" y="115569"/>
                  </a:lnTo>
                  <a:lnTo>
                    <a:pt x="862541" y="72389"/>
                  </a:lnTo>
                  <a:lnTo>
                    <a:pt x="894922" y="41909"/>
                  </a:lnTo>
                  <a:lnTo>
                    <a:pt x="917150" y="34289"/>
                  </a:lnTo>
                  <a:lnTo>
                    <a:pt x="933028" y="34289"/>
                  </a:lnTo>
                  <a:lnTo>
                    <a:pt x="978335" y="73659"/>
                  </a:lnTo>
                  <a:lnTo>
                    <a:pt x="978739" y="76199"/>
                  </a:lnTo>
                  <a:lnTo>
                    <a:pt x="923497" y="76199"/>
                  </a:lnTo>
                  <a:lnTo>
                    <a:pt x="920706" y="77469"/>
                  </a:lnTo>
                  <a:lnTo>
                    <a:pt x="918123" y="77469"/>
                  </a:lnTo>
                  <a:lnTo>
                    <a:pt x="915748" y="78739"/>
                  </a:lnTo>
                  <a:lnTo>
                    <a:pt x="895585" y="100329"/>
                  </a:lnTo>
                  <a:lnTo>
                    <a:pt x="878577" y="132079"/>
                  </a:lnTo>
                  <a:lnTo>
                    <a:pt x="866829" y="166369"/>
                  </a:lnTo>
                  <a:lnTo>
                    <a:pt x="862445" y="193039"/>
                  </a:lnTo>
                  <a:lnTo>
                    <a:pt x="863071" y="204469"/>
                  </a:lnTo>
                  <a:lnTo>
                    <a:pt x="863141" y="205739"/>
                  </a:lnTo>
                  <a:lnTo>
                    <a:pt x="863210" y="207009"/>
                  </a:lnTo>
                  <a:lnTo>
                    <a:pt x="863280" y="208279"/>
                  </a:lnTo>
                  <a:lnTo>
                    <a:pt x="865735" y="223519"/>
                  </a:lnTo>
                  <a:lnTo>
                    <a:pt x="869808" y="237489"/>
                  </a:lnTo>
                  <a:lnTo>
                    <a:pt x="875501" y="251459"/>
                  </a:lnTo>
                  <a:lnTo>
                    <a:pt x="933363" y="251459"/>
                  </a:lnTo>
                  <a:lnTo>
                    <a:pt x="922469" y="265429"/>
                  </a:lnTo>
                  <a:lnTo>
                    <a:pt x="899330" y="287019"/>
                  </a:lnTo>
                  <a:lnTo>
                    <a:pt x="913480" y="300989"/>
                  </a:lnTo>
                  <a:lnTo>
                    <a:pt x="927450" y="312419"/>
                  </a:lnTo>
                  <a:lnTo>
                    <a:pt x="864776" y="312419"/>
                  </a:lnTo>
                  <a:lnTo>
                    <a:pt x="858989" y="316229"/>
                  </a:lnTo>
                  <a:lnTo>
                    <a:pt x="857007" y="317499"/>
                  </a:lnTo>
                  <a:close/>
                </a:path>
                <a:path w="2618740" h="431800">
                  <a:moveTo>
                    <a:pt x="538597" y="222249"/>
                  </a:moveTo>
                  <a:lnTo>
                    <a:pt x="464785" y="222249"/>
                  </a:lnTo>
                  <a:lnTo>
                    <a:pt x="501260" y="198119"/>
                  </a:lnTo>
                  <a:lnTo>
                    <a:pt x="533397" y="170179"/>
                  </a:lnTo>
                  <a:lnTo>
                    <a:pt x="558645" y="139699"/>
                  </a:lnTo>
                  <a:lnTo>
                    <a:pt x="576806" y="99059"/>
                  </a:lnTo>
                  <a:lnTo>
                    <a:pt x="576997" y="96519"/>
                  </a:lnTo>
                  <a:lnTo>
                    <a:pt x="577092" y="95249"/>
                  </a:lnTo>
                  <a:lnTo>
                    <a:pt x="577188" y="93979"/>
                  </a:lnTo>
                  <a:lnTo>
                    <a:pt x="577283" y="92709"/>
                  </a:lnTo>
                  <a:lnTo>
                    <a:pt x="577379" y="91439"/>
                  </a:lnTo>
                  <a:lnTo>
                    <a:pt x="564577" y="52069"/>
                  </a:lnTo>
                  <a:lnTo>
                    <a:pt x="546889" y="41909"/>
                  </a:lnTo>
                  <a:lnTo>
                    <a:pt x="544868" y="40639"/>
                  </a:lnTo>
                  <a:lnTo>
                    <a:pt x="607754" y="40639"/>
                  </a:lnTo>
                  <a:lnTo>
                    <a:pt x="610228" y="45719"/>
                  </a:lnTo>
                  <a:lnTo>
                    <a:pt x="614138" y="55879"/>
                  </a:lnTo>
                  <a:lnTo>
                    <a:pt x="617008" y="66039"/>
                  </a:lnTo>
                  <a:lnTo>
                    <a:pt x="618839" y="76199"/>
                  </a:lnTo>
                  <a:lnTo>
                    <a:pt x="619605" y="87629"/>
                  </a:lnTo>
                  <a:lnTo>
                    <a:pt x="619482" y="91439"/>
                  </a:lnTo>
                  <a:lnTo>
                    <a:pt x="619360" y="95249"/>
                  </a:lnTo>
                  <a:lnTo>
                    <a:pt x="619278" y="97789"/>
                  </a:lnTo>
                  <a:lnTo>
                    <a:pt x="617859" y="109219"/>
                  </a:lnTo>
                  <a:lnTo>
                    <a:pt x="615348" y="119379"/>
                  </a:lnTo>
                  <a:lnTo>
                    <a:pt x="596794" y="158749"/>
                  </a:lnTo>
                  <a:lnTo>
                    <a:pt x="568015" y="195579"/>
                  </a:lnTo>
                  <a:lnTo>
                    <a:pt x="538597" y="222249"/>
                  </a:lnTo>
                  <a:close/>
                </a:path>
                <a:path w="2618740" h="431800">
                  <a:moveTo>
                    <a:pt x="2116328" y="388619"/>
                  </a:moveTo>
                  <a:lnTo>
                    <a:pt x="1930480" y="388619"/>
                  </a:lnTo>
                  <a:lnTo>
                    <a:pt x="1983450" y="386079"/>
                  </a:lnTo>
                  <a:lnTo>
                    <a:pt x="2035255" y="374649"/>
                  </a:lnTo>
                  <a:lnTo>
                    <a:pt x="2086133" y="355599"/>
                  </a:lnTo>
                  <a:lnTo>
                    <a:pt x="2128806" y="330199"/>
                  </a:lnTo>
                  <a:lnTo>
                    <a:pt x="2141757" y="320039"/>
                  </a:lnTo>
                  <a:lnTo>
                    <a:pt x="2121535" y="294639"/>
                  </a:lnTo>
                  <a:lnTo>
                    <a:pt x="2105563" y="265429"/>
                  </a:lnTo>
                  <a:lnTo>
                    <a:pt x="2094482" y="231139"/>
                  </a:lnTo>
                  <a:lnTo>
                    <a:pt x="2089131" y="196849"/>
                  </a:lnTo>
                  <a:lnTo>
                    <a:pt x="2089232" y="185419"/>
                  </a:lnTo>
                  <a:lnTo>
                    <a:pt x="2089270" y="184149"/>
                  </a:lnTo>
                  <a:lnTo>
                    <a:pt x="2089382" y="180339"/>
                  </a:lnTo>
                  <a:lnTo>
                    <a:pt x="2089457" y="177799"/>
                  </a:lnTo>
                  <a:lnTo>
                    <a:pt x="2089532" y="175259"/>
                  </a:lnTo>
                  <a:lnTo>
                    <a:pt x="2089607" y="172719"/>
                  </a:lnTo>
                  <a:lnTo>
                    <a:pt x="2089682" y="170179"/>
                  </a:lnTo>
                  <a:lnTo>
                    <a:pt x="2089795" y="166369"/>
                  </a:lnTo>
                  <a:lnTo>
                    <a:pt x="2089907" y="162559"/>
                  </a:lnTo>
                  <a:lnTo>
                    <a:pt x="2090020" y="158749"/>
                  </a:lnTo>
                  <a:lnTo>
                    <a:pt x="2099265" y="119379"/>
                  </a:lnTo>
                  <a:lnTo>
                    <a:pt x="2139563" y="63499"/>
                  </a:lnTo>
                  <a:lnTo>
                    <a:pt x="2177041" y="46989"/>
                  </a:lnTo>
                  <a:lnTo>
                    <a:pt x="2187361" y="45719"/>
                  </a:lnTo>
                  <a:lnTo>
                    <a:pt x="2207878" y="45719"/>
                  </a:lnTo>
                  <a:lnTo>
                    <a:pt x="2247763" y="60959"/>
                  </a:lnTo>
                  <a:lnTo>
                    <a:pt x="2275229" y="87629"/>
                  </a:lnTo>
                  <a:lnTo>
                    <a:pt x="2194156" y="87629"/>
                  </a:lnTo>
                  <a:lnTo>
                    <a:pt x="2179224" y="90169"/>
                  </a:lnTo>
                  <a:lnTo>
                    <a:pt x="2149721" y="114299"/>
                  </a:lnTo>
                  <a:lnTo>
                    <a:pt x="2132292" y="162559"/>
                  </a:lnTo>
                  <a:lnTo>
                    <a:pt x="2131901" y="180339"/>
                  </a:lnTo>
                  <a:lnTo>
                    <a:pt x="2131789" y="185419"/>
                  </a:lnTo>
                  <a:lnTo>
                    <a:pt x="2131678" y="190499"/>
                  </a:lnTo>
                  <a:lnTo>
                    <a:pt x="2131622" y="193039"/>
                  </a:lnTo>
                  <a:lnTo>
                    <a:pt x="2136000" y="220979"/>
                  </a:lnTo>
                  <a:lnTo>
                    <a:pt x="2144665" y="247649"/>
                  </a:lnTo>
                  <a:lnTo>
                    <a:pt x="2157021" y="270509"/>
                  </a:lnTo>
                  <a:lnTo>
                    <a:pt x="2172476" y="289559"/>
                  </a:lnTo>
                  <a:lnTo>
                    <a:pt x="2228899" y="289559"/>
                  </a:lnTo>
                  <a:lnTo>
                    <a:pt x="2221319" y="298449"/>
                  </a:lnTo>
                  <a:lnTo>
                    <a:pt x="2258903" y="325119"/>
                  </a:lnTo>
                  <a:lnTo>
                    <a:pt x="2307889" y="328929"/>
                  </a:lnTo>
                  <a:lnTo>
                    <a:pt x="2354963" y="330199"/>
                  </a:lnTo>
                  <a:lnTo>
                    <a:pt x="2522567" y="330199"/>
                  </a:lnTo>
                  <a:lnTo>
                    <a:pt x="2490794" y="345439"/>
                  </a:lnTo>
                  <a:lnTo>
                    <a:pt x="2177822" y="345439"/>
                  </a:lnTo>
                  <a:lnTo>
                    <a:pt x="2160769" y="359409"/>
                  </a:lnTo>
                  <a:lnTo>
                    <a:pt x="2142761" y="373379"/>
                  </a:lnTo>
                  <a:lnTo>
                    <a:pt x="2123797" y="384809"/>
                  </a:lnTo>
                  <a:lnTo>
                    <a:pt x="2116328" y="388619"/>
                  </a:lnTo>
                  <a:close/>
                </a:path>
                <a:path w="2618740" h="431800">
                  <a:moveTo>
                    <a:pt x="1286686" y="351789"/>
                  </a:moveTo>
                  <a:lnTo>
                    <a:pt x="1098513" y="351789"/>
                  </a:lnTo>
                  <a:lnTo>
                    <a:pt x="1146683" y="347979"/>
                  </a:lnTo>
                  <a:lnTo>
                    <a:pt x="1194285" y="340359"/>
                  </a:lnTo>
                  <a:lnTo>
                    <a:pt x="1239960" y="326389"/>
                  </a:lnTo>
                  <a:lnTo>
                    <a:pt x="1282353" y="306069"/>
                  </a:lnTo>
                  <a:lnTo>
                    <a:pt x="1276410" y="298449"/>
                  </a:lnTo>
                  <a:lnTo>
                    <a:pt x="1270986" y="292099"/>
                  </a:lnTo>
                  <a:lnTo>
                    <a:pt x="1266082" y="284479"/>
                  </a:lnTo>
                  <a:lnTo>
                    <a:pt x="1261697" y="275589"/>
                  </a:lnTo>
                  <a:lnTo>
                    <a:pt x="1251758" y="233679"/>
                  </a:lnTo>
                  <a:lnTo>
                    <a:pt x="1254007" y="180339"/>
                  </a:lnTo>
                  <a:lnTo>
                    <a:pt x="1268154" y="124459"/>
                  </a:lnTo>
                  <a:lnTo>
                    <a:pt x="1293904" y="78739"/>
                  </a:lnTo>
                  <a:lnTo>
                    <a:pt x="1332395" y="50799"/>
                  </a:lnTo>
                  <a:lnTo>
                    <a:pt x="1354308" y="46989"/>
                  </a:lnTo>
                  <a:lnTo>
                    <a:pt x="1377310" y="50799"/>
                  </a:lnTo>
                  <a:lnTo>
                    <a:pt x="1415380" y="73659"/>
                  </a:lnTo>
                  <a:lnTo>
                    <a:pt x="1425961" y="90169"/>
                  </a:lnTo>
                  <a:lnTo>
                    <a:pt x="1355464" y="90169"/>
                  </a:lnTo>
                  <a:lnTo>
                    <a:pt x="1349027" y="91439"/>
                  </a:lnTo>
                  <a:lnTo>
                    <a:pt x="1307154" y="142239"/>
                  </a:lnTo>
                  <a:lnTo>
                    <a:pt x="1296300" y="185419"/>
                  </a:lnTo>
                  <a:lnTo>
                    <a:pt x="1294430" y="219709"/>
                  </a:lnTo>
                  <a:lnTo>
                    <a:pt x="1294361" y="220979"/>
                  </a:lnTo>
                  <a:lnTo>
                    <a:pt x="1294292" y="222249"/>
                  </a:lnTo>
                  <a:lnTo>
                    <a:pt x="1294223" y="223519"/>
                  </a:lnTo>
                  <a:lnTo>
                    <a:pt x="1294153" y="224789"/>
                  </a:lnTo>
                  <a:lnTo>
                    <a:pt x="1294084" y="226059"/>
                  </a:lnTo>
                  <a:lnTo>
                    <a:pt x="1294015" y="227329"/>
                  </a:lnTo>
                  <a:lnTo>
                    <a:pt x="1300071" y="256539"/>
                  </a:lnTo>
                  <a:lnTo>
                    <a:pt x="1303845" y="264159"/>
                  </a:lnTo>
                  <a:lnTo>
                    <a:pt x="1308127" y="270509"/>
                  </a:lnTo>
                  <a:lnTo>
                    <a:pt x="1312919" y="275589"/>
                  </a:lnTo>
                  <a:lnTo>
                    <a:pt x="1318220" y="281939"/>
                  </a:lnTo>
                  <a:lnTo>
                    <a:pt x="1379250" y="281939"/>
                  </a:lnTo>
                  <a:lnTo>
                    <a:pt x="1373200" y="288289"/>
                  </a:lnTo>
                  <a:lnTo>
                    <a:pt x="1366930" y="294639"/>
                  </a:lnTo>
                  <a:lnTo>
                    <a:pt x="1360439" y="300989"/>
                  </a:lnTo>
                  <a:lnTo>
                    <a:pt x="1353728" y="307339"/>
                  </a:lnTo>
                  <a:lnTo>
                    <a:pt x="1402525" y="328929"/>
                  </a:lnTo>
                  <a:lnTo>
                    <a:pt x="1426146" y="335279"/>
                  </a:lnTo>
                  <a:lnTo>
                    <a:pt x="1316919" y="335279"/>
                  </a:lnTo>
                  <a:lnTo>
                    <a:pt x="1286686" y="351789"/>
                  </a:lnTo>
                  <a:close/>
                </a:path>
                <a:path w="2618740" h="431800">
                  <a:moveTo>
                    <a:pt x="1678741" y="347979"/>
                  </a:moveTo>
                  <a:lnTo>
                    <a:pt x="1507690" y="347979"/>
                  </a:lnTo>
                  <a:lnTo>
                    <a:pt x="1560181" y="344169"/>
                  </a:lnTo>
                  <a:lnTo>
                    <a:pt x="1610027" y="332739"/>
                  </a:lnTo>
                  <a:lnTo>
                    <a:pt x="1655290" y="311149"/>
                  </a:lnTo>
                  <a:lnTo>
                    <a:pt x="1659302" y="309879"/>
                  </a:lnTo>
                  <a:lnTo>
                    <a:pt x="1665756" y="306069"/>
                  </a:lnTo>
                  <a:lnTo>
                    <a:pt x="1673587" y="299719"/>
                  </a:lnTo>
                  <a:lnTo>
                    <a:pt x="1670039" y="294639"/>
                  </a:lnTo>
                  <a:lnTo>
                    <a:pt x="1666705" y="288289"/>
                  </a:lnTo>
                  <a:lnTo>
                    <a:pt x="1663585" y="281939"/>
                  </a:lnTo>
                  <a:lnTo>
                    <a:pt x="1660680" y="275589"/>
                  </a:lnTo>
                  <a:lnTo>
                    <a:pt x="1647347" y="233679"/>
                  </a:lnTo>
                  <a:lnTo>
                    <a:pt x="1643921" y="190499"/>
                  </a:lnTo>
                  <a:lnTo>
                    <a:pt x="1650332" y="148589"/>
                  </a:lnTo>
                  <a:lnTo>
                    <a:pt x="1666511" y="110489"/>
                  </a:lnTo>
                  <a:lnTo>
                    <a:pt x="1694061" y="78739"/>
                  </a:lnTo>
                  <a:lnTo>
                    <a:pt x="1727580" y="66039"/>
                  </a:lnTo>
                  <a:lnTo>
                    <a:pt x="1746429" y="67309"/>
                  </a:lnTo>
                  <a:lnTo>
                    <a:pt x="1764251" y="74929"/>
                  </a:lnTo>
                  <a:lnTo>
                    <a:pt x="1779995" y="87629"/>
                  </a:lnTo>
                  <a:lnTo>
                    <a:pt x="1792611" y="104139"/>
                  </a:lnTo>
                  <a:lnTo>
                    <a:pt x="1793972" y="107949"/>
                  </a:lnTo>
                  <a:lnTo>
                    <a:pt x="1730468" y="107949"/>
                  </a:lnTo>
                  <a:lnTo>
                    <a:pt x="1723709" y="110489"/>
                  </a:lnTo>
                  <a:lnTo>
                    <a:pt x="1691364" y="161289"/>
                  </a:lnTo>
                  <a:lnTo>
                    <a:pt x="1686654" y="193039"/>
                  </a:lnTo>
                  <a:lnTo>
                    <a:pt x="1688933" y="219709"/>
                  </a:lnTo>
                  <a:lnTo>
                    <a:pt x="1689042" y="220979"/>
                  </a:lnTo>
                  <a:lnTo>
                    <a:pt x="1689150" y="222249"/>
                  </a:lnTo>
                  <a:lnTo>
                    <a:pt x="1689259" y="223519"/>
                  </a:lnTo>
                  <a:lnTo>
                    <a:pt x="1689367" y="224789"/>
                  </a:lnTo>
                  <a:lnTo>
                    <a:pt x="1689476" y="226059"/>
                  </a:lnTo>
                  <a:lnTo>
                    <a:pt x="1699870" y="259079"/>
                  </a:lnTo>
                  <a:lnTo>
                    <a:pt x="1702220" y="264159"/>
                  </a:lnTo>
                  <a:lnTo>
                    <a:pt x="1704865" y="269239"/>
                  </a:lnTo>
                  <a:lnTo>
                    <a:pt x="1707806" y="274319"/>
                  </a:lnTo>
                  <a:lnTo>
                    <a:pt x="1767354" y="274319"/>
                  </a:lnTo>
                  <a:lnTo>
                    <a:pt x="1733355" y="308609"/>
                  </a:lnTo>
                  <a:lnTo>
                    <a:pt x="1753714" y="328929"/>
                  </a:lnTo>
                  <a:lnTo>
                    <a:pt x="1760009" y="334009"/>
                  </a:lnTo>
                  <a:lnTo>
                    <a:pt x="1699291" y="334009"/>
                  </a:lnTo>
                  <a:lnTo>
                    <a:pt x="1678741" y="347979"/>
                  </a:lnTo>
                  <a:close/>
                </a:path>
                <a:path w="2618740" h="431800">
                  <a:moveTo>
                    <a:pt x="933363" y="251459"/>
                  </a:moveTo>
                  <a:lnTo>
                    <a:pt x="875501" y="251459"/>
                  </a:lnTo>
                  <a:lnTo>
                    <a:pt x="893350" y="233679"/>
                  </a:lnTo>
                  <a:lnTo>
                    <a:pt x="908677" y="214629"/>
                  </a:lnTo>
                  <a:lnTo>
                    <a:pt x="921481" y="193039"/>
                  </a:lnTo>
                  <a:lnTo>
                    <a:pt x="931764" y="170179"/>
                  </a:lnTo>
                  <a:lnTo>
                    <a:pt x="938808" y="143509"/>
                  </a:lnTo>
                  <a:lnTo>
                    <a:pt x="941707" y="115569"/>
                  </a:lnTo>
                  <a:lnTo>
                    <a:pt x="941599" y="114299"/>
                  </a:lnTo>
                  <a:lnTo>
                    <a:pt x="941492" y="113029"/>
                  </a:lnTo>
                  <a:lnTo>
                    <a:pt x="941385" y="111759"/>
                  </a:lnTo>
                  <a:lnTo>
                    <a:pt x="941277" y="110489"/>
                  </a:lnTo>
                  <a:lnTo>
                    <a:pt x="941170" y="109219"/>
                  </a:lnTo>
                  <a:lnTo>
                    <a:pt x="941062" y="107949"/>
                  </a:lnTo>
                  <a:lnTo>
                    <a:pt x="940955" y="106679"/>
                  </a:lnTo>
                  <a:lnTo>
                    <a:pt x="940847" y="105409"/>
                  </a:lnTo>
                  <a:lnTo>
                    <a:pt x="940740" y="104139"/>
                  </a:lnTo>
                  <a:lnTo>
                    <a:pt x="940632" y="102869"/>
                  </a:lnTo>
                  <a:lnTo>
                    <a:pt x="940525" y="101599"/>
                  </a:lnTo>
                  <a:lnTo>
                    <a:pt x="940417" y="100329"/>
                  </a:lnTo>
                  <a:lnTo>
                    <a:pt x="940310" y="99059"/>
                  </a:lnTo>
                  <a:lnTo>
                    <a:pt x="940202" y="97789"/>
                  </a:lnTo>
                  <a:lnTo>
                    <a:pt x="940095" y="96519"/>
                  </a:lnTo>
                  <a:lnTo>
                    <a:pt x="939987" y="95249"/>
                  </a:lnTo>
                  <a:lnTo>
                    <a:pt x="939880" y="93979"/>
                  </a:lnTo>
                  <a:lnTo>
                    <a:pt x="939772" y="92709"/>
                  </a:lnTo>
                  <a:lnTo>
                    <a:pt x="932315" y="80009"/>
                  </a:lnTo>
                  <a:lnTo>
                    <a:pt x="929668" y="77469"/>
                  </a:lnTo>
                  <a:lnTo>
                    <a:pt x="926728" y="77469"/>
                  </a:lnTo>
                  <a:lnTo>
                    <a:pt x="923497" y="76199"/>
                  </a:lnTo>
                  <a:lnTo>
                    <a:pt x="978739" y="76199"/>
                  </a:lnTo>
                  <a:lnTo>
                    <a:pt x="984591" y="113029"/>
                  </a:lnTo>
                  <a:lnTo>
                    <a:pt x="980225" y="153669"/>
                  </a:lnTo>
                  <a:lnTo>
                    <a:pt x="971890" y="184149"/>
                  </a:lnTo>
                  <a:lnTo>
                    <a:pt x="958749" y="213359"/>
                  </a:lnTo>
                  <a:lnTo>
                    <a:pt x="942276" y="240029"/>
                  </a:lnTo>
                  <a:lnTo>
                    <a:pt x="933363" y="251459"/>
                  </a:lnTo>
                  <a:close/>
                </a:path>
                <a:path w="2618740" h="431800">
                  <a:moveTo>
                    <a:pt x="2228899" y="289559"/>
                  </a:moveTo>
                  <a:lnTo>
                    <a:pt x="2172476" y="289559"/>
                  </a:lnTo>
                  <a:lnTo>
                    <a:pt x="2184294" y="276859"/>
                  </a:lnTo>
                  <a:lnTo>
                    <a:pt x="2195488" y="262889"/>
                  </a:lnTo>
                  <a:lnTo>
                    <a:pt x="2206057" y="247649"/>
                  </a:lnTo>
                  <a:lnTo>
                    <a:pt x="2216002" y="233679"/>
                  </a:lnTo>
                  <a:lnTo>
                    <a:pt x="2231856" y="204469"/>
                  </a:lnTo>
                  <a:lnTo>
                    <a:pt x="2243254" y="172719"/>
                  </a:lnTo>
                  <a:lnTo>
                    <a:pt x="2248029" y="142239"/>
                  </a:lnTo>
                  <a:lnTo>
                    <a:pt x="2244015" y="118109"/>
                  </a:lnTo>
                  <a:lnTo>
                    <a:pt x="2215688" y="91439"/>
                  </a:lnTo>
                  <a:lnTo>
                    <a:pt x="2207774" y="90169"/>
                  </a:lnTo>
                  <a:lnTo>
                    <a:pt x="2198765" y="87629"/>
                  </a:lnTo>
                  <a:lnTo>
                    <a:pt x="2275229" y="87629"/>
                  </a:lnTo>
                  <a:lnTo>
                    <a:pt x="2277855" y="91439"/>
                  </a:lnTo>
                  <a:lnTo>
                    <a:pt x="2283018" y="101599"/>
                  </a:lnTo>
                  <a:lnTo>
                    <a:pt x="2290799" y="148589"/>
                  </a:lnTo>
                  <a:lnTo>
                    <a:pt x="2281237" y="195579"/>
                  </a:lnTo>
                  <a:lnTo>
                    <a:pt x="2264842" y="233679"/>
                  </a:lnTo>
                  <a:lnTo>
                    <a:pt x="2252122" y="256539"/>
                  </a:lnTo>
                  <a:lnTo>
                    <a:pt x="2242416" y="270509"/>
                  </a:lnTo>
                  <a:lnTo>
                    <a:pt x="2232148" y="285749"/>
                  </a:lnTo>
                  <a:lnTo>
                    <a:pt x="2228899" y="289559"/>
                  </a:lnTo>
                  <a:close/>
                </a:path>
                <a:path w="2618740" h="431800">
                  <a:moveTo>
                    <a:pt x="1379250" y="281939"/>
                  </a:moveTo>
                  <a:lnTo>
                    <a:pt x="1318203" y="281939"/>
                  </a:lnTo>
                  <a:lnTo>
                    <a:pt x="1325836" y="275589"/>
                  </a:lnTo>
                  <a:lnTo>
                    <a:pt x="1333162" y="267969"/>
                  </a:lnTo>
                  <a:lnTo>
                    <a:pt x="1364389" y="227329"/>
                  </a:lnTo>
                  <a:lnTo>
                    <a:pt x="1380670" y="189229"/>
                  </a:lnTo>
                  <a:lnTo>
                    <a:pt x="1390649" y="149859"/>
                  </a:lnTo>
                  <a:lnTo>
                    <a:pt x="1389998" y="133349"/>
                  </a:lnTo>
                  <a:lnTo>
                    <a:pt x="1389948" y="132079"/>
                  </a:lnTo>
                  <a:lnTo>
                    <a:pt x="1389848" y="129539"/>
                  </a:lnTo>
                  <a:lnTo>
                    <a:pt x="1389748" y="126999"/>
                  </a:lnTo>
                  <a:lnTo>
                    <a:pt x="1389698" y="125729"/>
                  </a:lnTo>
                  <a:lnTo>
                    <a:pt x="1389597" y="123189"/>
                  </a:lnTo>
                  <a:lnTo>
                    <a:pt x="1389497" y="120649"/>
                  </a:lnTo>
                  <a:lnTo>
                    <a:pt x="1389397" y="118109"/>
                  </a:lnTo>
                  <a:lnTo>
                    <a:pt x="1389297" y="115569"/>
                  </a:lnTo>
                  <a:lnTo>
                    <a:pt x="1389247" y="114299"/>
                  </a:lnTo>
                  <a:lnTo>
                    <a:pt x="1387795" y="109219"/>
                  </a:lnTo>
                  <a:lnTo>
                    <a:pt x="1384936" y="104139"/>
                  </a:lnTo>
                  <a:lnTo>
                    <a:pt x="1376399" y="95249"/>
                  </a:lnTo>
                  <a:lnTo>
                    <a:pt x="1371359" y="92709"/>
                  </a:lnTo>
                  <a:lnTo>
                    <a:pt x="1365549" y="91439"/>
                  </a:lnTo>
                  <a:lnTo>
                    <a:pt x="1362260" y="90169"/>
                  </a:lnTo>
                  <a:lnTo>
                    <a:pt x="1425961" y="90169"/>
                  </a:lnTo>
                  <a:lnTo>
                    <a:pt x="1428481" y="96519"/>
                  </a:lnTo>
                  <a:lnTo>
                    <a:pt x="1430216" y="102869"/>
                  </a:lnTo>
                  <a:lnTo>
                    <a:pt x="1433277" y="148589"/>
                  </a:lnTo>
                  <a:lnTo>
                    <a:pt x="1433362" y="149859"/>
                  </a:lnTo>
                  <a:lnTo>
                    <a:pt x="1433447" y="151129"/>
                  </a:lnTo>
                  <a:lnTo>
                    <a:pt x="1421457" y="201929"/>
                  </a:lnTo>
                  <a:lnTo>
                    <a:pt x="1401104" y="248919"/>
                  </a:lnTo>
                  <a:lnTo>
                    <a:pt x="1379250" y="281939"/>
                  </a:lnTo>
                  <a:close/>
                </a:path>
                <a:path w="2618740" h="431800">
                  <a:moveTo>
                    <a:pt x="282415" y="327659"/>
                  </a:moveTo>
                  <a:lnTo>
                    <a:pt x="233788" y="326389"/>
                  </a:lnTo>
                  <a:lnTo>
                    <a:pt x="183475" y="316229"/>
                  </a:lnTo>
                  <a:lnTo>
                    <a:pt x="142658" y="300989"/>
                  </a:lnTo>
                  <a:lnTo>
                    <a:pt x="102678" y="279399"/>
                  </a:lnTo>
                  <a:lnTo>
                    <a:pt x="65995" y="251459"/>
                  </a:lnTo>
                  <a:lnTo>
                    <a:pt x="35071" y="217169"/>
                  </a:lnTo>
                  <a:lnTo>
                    <a:pt x="12364" y="177799"/>
                  </a:lnTo>
                  <a:lnTo>
                    <a:pt x="335" y="132079"/>
                  </a:lnTo>
                  <a:lnTo>
                    <a:pt x="0" y="129539"/>
                  </a:lnTo>
                  <a:lnTo>
                    <a:pt x="143" y="126999"/>
                  </a:lnTo>
                  <a:lnTo>
                    <a:pt x="215" y="125729"/>
                  </a:lnTo>
                  <a:lnTo>
                    <a:pt x="1749" y="120649"/>
                  </a:lnTo>
                  <a:lnTo>
                    <a:pt x="3008" y="118109"/>
                  </a:lnTo>
                  <a:lnTo>
                    <a:pt x="6514" y="114299"/>
                  </a:lnTo>
                  <a:lnTo>
                    <a:pt x="8626" y="111759"/>
                  </a:lnTo>
                  <a:lnTo>
                    <a:pt x="13570" y="109219"/>
                  </a:lnTo>
                  <a:lnTo>
                    <a:pt x="16214" y="107949"/>
                  </a:lnTo>
                  <a:lnTo>
                    <a:pt x="24635" y="107949"/>
                  </a:lnTo>
                  <a:lnTo>
                    <a:pt x="30125" y="109219"/>
                  </a:lnTo>
                  <a:lnTo>
                    <a:pt x="32617" y="110489"/>
                  </a:lnTo>
                  <a:lnTo>
                    <a:pt x="37094" y="114299"/>
                  </a:lnTo>
                  <a:lnTo>
                    <a:pt x="38904" y="115569"/>
                  </a:lnTo>
                  <a:lnTo>
                    <a:pt x="41667" y="120649"/>
                  </a:lnTo>
                  <a:lnTo>
                    <a:pt x="42512" y="123189"/>
                  </a:lnTo>
                  <a:lnTo>
                    <a:pt x="42615" y="124459"/>
                  </a:lnTo>
                  <a:lnTo>
                    <a:pt x="42718" y="125729"/>
                  </a:lnTo>
                  <a:lnTo>
                    <a:pt x="55799" y="170179"/>
                  </a:lnTo>
                  <a:lnTo>
                    <a:pt x="81190" y="207009"/>
                  </a:lnTo>
                  <a:lnTo>
                    <a:pt x="115410" y="236219"/>
                  </a:lnTo>
                  <a:lnTo>
                    <a:pt x="154877" y="259079"/>
                  </a:lnTo>
                  <a:lnTo>
                    <a:pt x="196007" y="275589"/>
                  </a:lnTo>
                  <a:lnTo>
                    <a:pt x="240620" y="284479"/>
                  </a:lnTo>
                  <a:lnTo>
                    <a:pt x="440085" y="284479"/>
                  </a:lnTo>
                  <a:lnTo>
                    <a:pt x="405441" y="299719"/>
                  </a:lnTo>
                  <a:lnTo>
                    <a:pt x="369516" y="312419"/>
                  </a:lnTo>
                  <a:lnTo>
                    <a:pt x="328083" y="322579"/>
                  </a:lnTo>
                  <a:lnTo>
                    <a:pt x="282415" y="327659"/>
                  </a:lnTo>
                  <a:close/>
                </a:path>
                <a:path w="2618740" h="431800">
                  <a:moveTo>
                    <a:pt x="1767354" y="274319"/>
                  </a:moveTo>
                  <a:lnTo>
                    <a:pt x="1707806" y="274319"/>
                  </a:lnTo>
                  <a:lnTo>
                    <a:pt x="1736867" y="245109"/>
                  </a:lnTo>
                  <a:lnTo>
                    <a:pt x="1759208" y="209549"/>
                  </a:lnTo>
                  <a:lnTo>
                    <a:pt x="1767748" y="168909"/>
                  </a:lnTo>
                  <a:lnTo>
                    <a:pt x="1755405" y="125729"/>
                  </a:lnTo>
                  <a:lnTo>
                    <a:pt x="1731531" y="107949"/>
                  </a:lnTo>
                  <a:lnTo>
                    <a:pt x="1793972" y="107949"/>
                  </a:lnTo>
                  <a:lnTo>
                    <a:pt x="1808950" y="149859"/>
                  </a:lnTo>
                  <a:lnTo>
                    <a:pt x="1808861" y="154939"/>
                  </a:lnTo>
                  <a:lnTo>
                    <a:pt x="1808750" y="161289"/>
                  </a:lnTo>
                  <a:lnTo>
                    <a:pt x="1808661" y="166369"/>
                  </a:lnTo>
                  <a:lnTo>
                    <a:pt x="1808550" y="172719"/>
                  </a:lnTo>
                  <a:lnTo>
                    <a:pt x="1808461" y="177799"/>
                  </a:lnTo>
                  <a:lnTo>
                    <a:pt x="1808350" y="184149"/>
                  </a:lnTo>
                  <a:lnTo>
                    <a:pt x="1808239" y="190499"/>
                  </a:lnTo>
                  <a:lnTo>
                    <a:pt x="1808173" y="194309"/>
                  </a:lnTo>
                  <a:lnTo>
                    <a:pt x="1793300" y="236219"/>
                  </a:lnTo>
                  <a:lnTo>
                    <a:pt x="1767354" y="274319"/>
                  </a:lnTo>
                  <a:close/>
                </a:path>
                <a:path w="2618740" h="431800">
                  <a:moveTo>
                    <a:pt x="2522567" y="330199"/>
                  </a:moveTo>
                  <a:lnTo>
                    <a:pt x="2354963" y="330199"/>
                  </a:lnTo>
                  <a:lnTo>
                    <a:pt x="2396815" y="326389"/>
                  </a:lnTo>
                  <a:lnTo>
                    <a:pt x="2434160" y="320039"/>
                  </a:lnTo>
                  <a:lnTo>
                    <a:pt x="2504682" y="292099"/>
                  </a:lnTo>
                  <a:lnTo>
                    <a:pt x="2535903" y="269239"/>
                  </a:lnTo>
                  <a:lnTo>
                    <a:pt x="2577245" y="209549"/>
                  </a:lnTo>
                  <a:lnTo>
                    <a:pt x="2578269" y="207009"/>
                  </a:lnTo>
                  <a:lnTo>
                    <a:pt x="2579760" y="204469"/>
                  </a:lnTo>
                  <a:lnTo>
                    <a:pt x="2583678" y="200659"/>
                  </a:lnTo>
                  <a:lnTo>
                    <a:pt x="2585956" y="199389"/>
                  </a:lnTo>
                  <a:lnTo>
                    <a:pt x="2591146" y="196849"/>
                  </a:lnTo>
                  <a:lnTo>
                    <a:pt x="2593862" y="196849"/>
                  </a:lnTo>
                  <a:lnTo>
                    <a:pt x="2596699" y="195579"/>
                  </a:lnTo>
                  <a:lnTo>
                    <a:pt x="2599535" y="195579"/>
                  </a:lnTo>
                  <a:lnTo>
                    <a:pt x="2602276" y="196849"/>
                  </a:lnTo>
                  <a:lnTo>
                    <a:pt x="2604922" y="198119"/>
                  </a:lnTo>
                  <a:lnTo>
                    <a:pt x="2607564" y="198119"/>
                  </a:lnTo>
                  <a:lnTo>
                    <a:pt x="2609910" y="200659"/>
                  </a:lnTo>
                  <a:lnTo>
                    <a:pt x="2614011" y="204469"/>
                  </a:lnTo>
                  <a:lnTo>
                    <a:pt x="2615609" y="205739"/>
                  </a:lnTo>
                  <a:lnTo>
                    <a:pt x="2617903" y="212089"/>
                  </a:lnTo>
                  <a:lnTo>
                    <a:pt x="2618511" y="214629"/>
                  </a:lnTo>
                  <a:lnTo>
                    <a:pt x="2618580" y="217169"/>
                  </a:lnTo>
                  <a:lnTo>
                    <a:pt x="2618649" y="219709"/>
                  </a:lnTo>
                  <a:lnTo>
                    <a:pt x="2618175" y="222249"/>
                  </a:lnTo>
                  <a:lnTo>
                    <a:pt x="2617157" y="224789"/>
                  </a:lnTo>
                  <a:lnTo>
                    <a:pt x="2596182" y="264159"/>
                  </a:lnTo>
                  <a:lnTo>
                    <a:pt x="2566029" y="299719"/>
                  </a:lnTo>
                  <a:lnTo>
                    <a:pt x="2527863" y="327659"/>
                  </a:lnTo>
                  <a:lnTo>
                    <a:pt x="2522567" y="330199"/>
                  </a:lnTo>
                  <a:close/>
                </a:path>
                <a:path w="2618740" h="431800">
                  <a:moveTo>
                    <a:pt x="668608" y="359409"/>
                  </a:moveTo>
                  <a:lnTo>
                    <a:pt x="617806" y="355599"/>
                  </a:lnTo>
                  <a:lnTo>
                    <a:pt x="550774" y="340359"/>
                  </a:lnTo>
                  <a:lnTo>
                    <a:pt x="496600" y="316229"/>
                  </a:lnTo>
                  <a:lnTo>
                    <a:pt x="461905" y="289559"/>
                  </a:lnTo>
                  <a:lnTo>
                    <a:pt x="451734" y="279399"/>
                  </a:lnTo>
                  <a:lnTo>
                    <a:pt x="518804" y="279399"/>
                  </a:lnTo>
                  <a:lnTo>
                    <a:pt x="540488" y="290829"/>
                  </a:lnTo>
                  <a:lnTo>
                    <a:pt x="565047" y="300989"/>
                  </a:lnTo>
                  <a:lnTo>
                    <a:pt x="592662" y="307339"/>
                  </a:lnTo>
                  <a:lnTo>
                    <a:pt x="623516" y="313689"/>
                  </a:lnTo>
                  <a:lnTo>
                    <a:pt x="668216" y="317499"/>
                  </a:lnTo>
                  <a:lnTo>
                    <a:pt x="857007" y="317499"/>
                  </a:lnTo>
                  <a:lnTo>
                    <a:pt x="853043" y="320039"/>
                  </a:lnTo>
                  <a:lnTo>
                    <a:pt x="846980" y="322579"/>
                  </a:lnTo>
                  <a:lnTo>
                    <a:pt x="806947" y="340359"/>
                  </a:lnTo>
                  <a:lnTo>
                    <a:pt x="763596" y="351789"/>
                  </a:lnTo>
                  <a:lnTo>
                    <a:pt x="717344" y="358139"/>
                  </a:lnTo>
                  <a:lnTo>
                    <a:pt x="668608" y="359409"/>
                  </a:lnTo>
                  <a:close/>
                </a:path>
                <a:path w="2618740" h="431800">
                  <a:moveTo>
                    <a:pt x="1085708" y="394969"/>
                  </a:moveTo>
                  <a:lnTo>
                    <a:pt x="1038100" y="391159"/>
                  </a:lnTo>
                  <a:lnTo>
                    <a:pt x="992467" y="383539"/>
                  </a:lnTo>
                  <a:lnTo>
                    <a:pt x="949851" y="370839"/>
                  </a:lnTo>
                  <a:lnTo>
                    <a:pt x="903455" y="347979"/>
                  </a:lnTo>
                  <a:lnTo>
                    <a:pt x="864776" y="312419"/>
                  </a:lnTo>
                  <a:lnTo>
                    <a:pt x="927450" y="312419"/>
                  </a:lnTo>
                  <a:lnTo>
                    <a:pt x="929002" y="313689"/>
                  </a:lnTo>
                  <a:lnTo>
                    <a:pt x="945897" y="322579"/>
                  </a:lnTo>
                  <a:lnTo>
                    <a:pt x="964163" y="330199"/>
                  </a:lnTo>
                  <a:lnTo>
                    <a:pt x="1005896" y="342899"/>
                  </a:lnTo>
                  <a:lnTo>
                    <a:pt x="1051132" y="349249"/>
                  </a:lnTo>
                  <a:lnTo>
                    <a:pt x="1098513" y="351789"/>
                  </a:lnTo>
                  <a:lnTo>
                    <a:pt x="1286686" y="351789"/>
                  </a:lnTo>
                  <a:lnTo>
                    <a:pt x="1275059" y="358139"/>
                  </a:lnTo>
                  <a:lnTo>
                    <a:pt x="1229966" y="374649"/>
                  </a:lnTo>
                  <a:lnTo>
                    <a:pt x="1182682" y="386079"/>
                  </a:lnTo>
                  <a:lnTo>
                    <a:pt x="1134249" y="392429"/>
                  </a:lnTo>
                  <a:lnTo>
                    <a:pt x="1085708" y="394969"/>
                  </a:lnTo>
                  <a:close/>
                </a:path>
                <a:path w="2618740" h="431800">
                  <a:moveTo>
                    <a:pt x="1939097" y="431799"/>
                  </a:moveTo>
                  <a:lnTo>
                    <a:pt x="1872588" y="426719"/>
                  </a:lnTo>
                  <a:lnTo>
                    <a:pt x="1807634" y="411479"/>
                  </a:lnTo>
                  <a:lnTo>
                    <a:pt x="1751380" y="382269"/>
                  </a:lnTo>
                  <a:lnTo>
                    <a:pt x="1699291" y="334009"/>
                  </a:lnTo>
                  <a:lnTo>
                    <a:pt x="1760009" y="334009"/>
                  </a:lnTo>
                  <a:lnTo>
                    <a:pt x="1775747" y="346709"/>
                  </a:lnTo>
                  <a:lnTo>
                    <a:pt x="1798270" y="360679"/>
                  </a:lnTo>
                  <a:lnTo>
                    <a:pt x="1820095" y="369569"/>
                  </a:lnTo>
                  <a:lnTo>
                    <a:pt x="1876107" y="383539"/>
                  </a:lnTo>
                  <a:lnTo>
                    <a:pt x="1930480" y="388619"/>
                  </a:lnTo>
                  <a:lnTo>
                    <a:pt x="2116328" y="388619"/>
                  </a:lnTo>
                  <a:lnTo>
                    <a:pt x="2103879" y="394969"/>
                  </a:lnTo>
                  <a:lnTo>
                    <a:pt x="2064194" y="411479"/>
                  </a:lnTo>
                  <a:lnTo>
                    <a:pt x="2023502" y="422909"/>
                  </a:lnTo>
                  <a:lnTo>
                    <a:pt x="1981803" y="429259"/>
                  </a:lnTo>
                  <a:lnTo>
                    <a:pt x="1939097" y="431799"/>
                  </a:lnTo>
                  <a:close/>
                </a:path>
                <a:path w="2618740" h="431800">
                  <a:moveTo>
                    <a:pt x="1533335" y="389889"/>
                  </a:moveTo>
                  <a:lnTo>
                    <a:pt x="1481172" y="388619"/>
                  </a:lnTo>
                  <a:lnTo>
                    <a:pt x="1429204" y="380999"/>
                  </a:lnTo>
                  <a:lnTo>
                    <a:pt x="1378841" y="365759"/>
                  </a:lnTo>
                  <a:lnTo>
                    <a:pt x="1331496" y="344169"/>
                  </a:lnTo>
                  <a:lnTo>
                    <a:pt x="1321530" y="337819"/>
                  </a:lnTo>
                  <a:lnTo>
                    <a:pt x="1316919" y="335279"/>
                  </a:lnTo>
                  <a:lnTo>
                    <a:pt x="1426146" y="335279"/>
                  </a:lnTo>
                  <a:lnTo>
                    <a:pt x="1454491" y="342899"/>
                  </a:lnTo>
                  <a:lnTo>
                    <a:pt x="1507690" y="347979"/>
                  </a:lnTo>
                  <a:lnTo>
                    <a:pt x="1678741" y="347979"/>
                  </a:lnTo>
                  <a:lnTo>
                    <a:pt x="1676861" y="349249"/>
                  </a:lnTo>
                  <a:lnTo>
                    <a:pt x="1632591" y="369569"/>
                  </a:lnTo>
                  <a:lnTo>
                    <a:pt x="1584278" y="383539"/>
                  </a:lnTo>
                  <a:lnTo>
                    <a:pt x="1533335" y="389889"/>
                  </a:lnTo>
                  <a:close/>
                </a:path>
                <a:path w="2618740" h="431800">
                  <a:moveTo>
                    <a:pt x="2344073" y="372109"/>
                  </a:moveTo>
                  <a:lnTo>
                    <a:pt x="2306087" y="372109"/>
                  </a:lnTo>
                  <a:lnTo>
                    <a:pt x="2274799" y="369569"/>
                  </a:lnTo>
                  <a:lnTo>
                    <a:pt x="2242322" y="365759"/>
                  </a:lnTo>
                  <a:lnTo>
                    <a:pt x="2209662" y="358139"/>
                  </a:lnTo>
                  <a:lnTo>
                    <a:pt x="2177822" y="345439"/>
                  </a:lnTo>
                  <a:lnTo>
                    <a:pt x="2490794" y="345439"/>
                  </a:lnTo>
                  <a:lnTo>
                    <a:pt x="2482851" y="349249"/>
                  </a:lnTo>
                  <a:lnTo>
                    <a:pt x="2434964" y="363219"/>
                  </a:lnTo>
                  <a:lnTo>
                    <a:pt x="2387868" y="370839"/>
                  </a:lnTo>
                  <a:lnTo>
                    <a:pt x="2344073" y="372109"/>
                  </a:lnTo>
                  <a:close/>
                </a:path>
              </a:pathLst>
            </a:custGeom>
            <a:solidFill>
              <a:srgbClr val="6249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473394" y="7372886"/>
              <a:ext cx="521970" cy="521970"/>
            </a:xfrm>
            <a:custGeom>
              <a:avLst/>
              <a:gdLst/>
              <a:ahLst/>
              <a:cxnLst/>
              <a:rect l="l" t="t" r="r" b="b"/>
              <a:pathLst>
                <a:path w="521969" h="521970">
                  <a:moveTo>
                    <a:pt x="260736" y="521344"/>
                  </a:moveTo>
                  <a:lnTo>
                    <a:pt x="256808" y="456540"/>
                  </a:lnTo>
                  <a:lnTo>
                    <a:pt x="251645" y="404030"/>
                  </a:lnTo>
                  <a:lnTo>
                    <a:pt x="243863" y="362430"/>
                  </a:lnTo>
                  <a:lnTo>
                    <a:pt x="214918" y="306442"/>
                  </a:lnTo>
                  <a:lnTo>
                    <a:pt x="158917" y="277525"/>
                  </a:lnTo>
                  <a:lnTo>
                    <a:pt x="117315" y="269765"/>
                  </a:lnTo>
                  <a:lnTo>
                    <a:pt x="64804" y="264629"/>
                  </a:lnTo>
                  <a:lnTo>
                    <a:pt x="0" y="260736"/>
                  </a:lnTo>
                  <a:lnTo>
                    <a:pt x="64804" y="256808"/>
                  </a:lnTo>
                  <a:lnTo>
                    <a:pt x="117315" y="251645"/>
                  </a:lnTo>
                  <a:lnTo>
                    <a:pt x="158917" y="243863"/>
                  </a:lnTo>
                  <a:lnTo>
                    <a:pt x="214918" y="214918"/>
                  </a:lnTo>
                  <a:lnTo>
                    <a:pt x="243863" y="158917"/>
                  </a:lnTo>
                  <a:lnTo>
                    <a:pt x="251645" y="117315"/>
                  </a:lnTo>
                  <a:lnTo>
                    <a:pt x="256808" y="64804"/>
                  </a:lnTo>
                  <a:lnTo>
                    <a:pt x="260736" y="0"/>
                  </a:lnTo>
                  <a:lnTo>
                    <a:pt x="264629" y="64804"/>
                  </a:lnTo>
                  <a:lnTo>
                    <a:pt x="269765" y="117315"/>
                  </a:lnTo>
                  <a:lnTo>
                    <a:pt x="277525" y="158917"/>
                  </a:lnTo>
                  <a:lnTo>
                    <a:pt x="306442" y="214918"/>
                  </a:lnTo>
                  <a:lnTo>
                    <a:pt x="362430" y="243863"/>
                  </a:lnTo>
                  <a:lnTo>
                    <a:pt x="404030" y="251645"/>
                  </a:lnTo>
                  <a:lnTo>
                    <a:pt x="456540" y="256808"/>
                  </a:lnTo>
                  <a:lnTo>
                    <a:pt x="521344" y="260736"/>
                  </a:lnTo>
                  <a:lnTo>
                    <a:pt x="456540" y="264629"/>
                  </a:lnTo>
                  <a:lnTo>
                    <a:pt x="404030" y="269765"/>
                  </a:lnTo>
                  <a:lnTo>
                    <a:pt x="362430" y="277525"/>
                  </a:lnTo>
                  <a:lnTo>
                    <a:pt x="306442" y="306442"/>
                  </a:lnTo>
                  <a:lnTo>
                    <a:pt x="277525" y="362430"/>
                  </a:lnTo>
                  <a:lnTo>
                    <a:pt x="269765" y="404030"/>
                  </a:lnTo>
                  <a:lnTo>
                    <a:pt x="264629" y="456540"/>
                  </a:lnTo>
                  <a:lnTo>
                    <a:pt x="260736" y="521344"/>
                  </a:lnTo>
                  <a:close/>
                </a:path>
              </a:pathLst>
            </a:custGeom>
            <a:solidFill>
              <a:srgbClr val="372F2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07839" y="7786946"/>
              <a:ext cx="74880" cy="15273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01132" y="8279908"/>
              <a:ext cx="153613" cy="7419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2810" y="8110798"/>
              <a:ext cx="105972" cy="14048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55668" y="8044214"/>
              <a:ext cx="112412" cy="13658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76962" y="7571173"/>
              <a:ext cx="118482" cy="13163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75954" y="7807403"/>
              <a:ext cx="82532" cy="15094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7826854" y="6413233"/>
              <a:ext cx="155575" cy="58419"/>
            </a:xfrm>
            <a:custGeom>
              <a:avLst/>
              <a:gdLst/>
              <a:ahLst/>
              <a:cxnLst/>
              <a:rect l="l" t="t" r="r" b="b"/>
              <a:pathLst>
                <a:path w="155575" h="58420">
                  <a:moveTo>
                    <a:pt x="655" y="37378"/>
                  </a:moveTo>
                  <a:lnTo>
                    <a:pt x="28941" y="58393"/>
                  </a:lnTo>
                  <a:lnTo>
                    <a:pt x="53945" y="57415"/>
                  </a:lnTo>
                  <a:lnTo>
                    <a:pt x="78796" y="56615"/>
                  </a:lnTo>
                  <a:lnTo>
                    <a:pt x="103406" y="55997"/>
                  </a:lnTo>
                  <a:lnTo>
                    <a:pt x="127677" y="55545"/>
                  </a:lnTo>
                  <a:lnTo>
                    <a:pt x="138462" y="53218"/>
                  </a:lnTo>
                  <a:lnTo>
                    <a:pt x="147211" y="47146"/>
                  </a:lnTo>
                  <a:lnTo>
                    <a:pt x="153040" y="38235"/>
                  </a:lnTo>
                  <a:lnTo>
                    <a:pt x="155069" y="27392"/>
                  </a:lnTo>
                  <a:lnTo>
                    <a:pt x="152742" y="16606"/>
                  </a:lnTo>
                  <a:lnTo>
                    <a:pt x="146670" y="7858"/>
                  </a:lnTo>
                  <a:lnTo>
                    <a:pt x="137759" y="2029"/>
                  </a:lnTo>
                  <a:lnTo>
                    <a:pt x="126916" y="0"/>
                  </a:lnTo>
                  <a:lnTo>
                    <a:pt x="102232" y="443"/>
                  </a:lnTo>
                  <a:lnTo>
                    <a:pt x="51968" y="1892"/>
                  </a:lnTo>
                  <a:lnTo>
                    <a:pt x="7284" y="11861"/>
                  </a:lnTo>
                  <a:lnTo>
                    <a:pt x="0" y="31831"/>
                  </a:lnTo>
                  <a:lnTo>
                    <a:pt x="106" y="34673"/>
                  </a:lnTo>
                  <a:lnTo>
                    <a:pt x="655" y="37378"/>
                  </a:lnTo>
                  <a:close/>
                </a:path>
              </a:pathLst>
            </a:custGeom>
            <a:solidFill>
              <a:srgbClr val="372F2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63623" y="7434616"/>
              <a:ext cx="146021" cy="9755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51198" y="8228299"/>
              <a:ext cx="143852" cy="9993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72956" y="6425960"/>
              <a:ext cx="154496" cy="64381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60948" y="8272856"/>
              <a:ext cx="119272" cy="131113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15892" y="7864367"/>
              <a:ext cx="89866" cy="14842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95489" y="8039257"/>
              <a:ext cx="81230" cy="151274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9525644" y="7554069"/>
              <a:ext cx="58419" cy="155575"/>
            </a:xfrm>
            <a:custGeom>
              <a:avLst/>
              <a:gdLst/>
              <a:ahLst/>
              <a:cxnLst/>
              <a:rect l="l" t="t" r="r" b="b"/>
              <a:pathLst>
                <a:path w="58420" h="155575">
                  <a:moveTo>
                    <a:pt x="544" y="133076"/>
                  </a:moveTo>
                  <a:lnTo>
                    <a:pt x="26033" y="155018"/>
                  </a:lnTo>
                  <a:lnTo>
                    <a:pt x="36963" y="153595"/>
                  </a:lnTo>
                  <a:lnTo>
                    <a:pt x="57167" y="103795"/>
                  </a:lnTo>
                  <a:lnTo>
                    <a:pt x="58307" y="52606"/>
                  </a:lnTo>
                  <a:lnTo>
                    <a:pt x="57957" y="27051"/>
                  </a:lnTo>
                  <a:lnTo>
                    <a:pt x="55494" y="16297"/>
                  </a:lnTo>
                  <a:lnTo>
                    <a:pt x="49317" y="7623"/>
                  </a:lnTo>
                  <a:lnTo>
                    <a:pt x="40339" y="1900"/>
                  </a:lnTo>
                  <a:lnTo>
                    <a:pt x="29475" y="0"/>
                  </a:lnTo>
                  <a:lnTo>
                    <a:pt x="18721" y="2463"/>
                  </a:lnTo>
                  <a:lnTo>
                    <a:pt x="10047" y="8640"/>
                  </a:lnTo>
                  <a:lnTo>
                    <a:pt x="4324" y="17617"/>
                  </a:lnTo>
                  <a:lnTo>
                    <a:pt x="2424" y="28481"/>
                  </a:lnTo>
                  <a:lnTo>
                    <a:pt x="2753" y="52713"/>
                  </a:lnTo>
                  <a:lnTo>
                    <a:pt x="2503" y="76992"/>
                  </a:lnTo>
                  <a:lnTo>
                    <a:pt x="1674" y="101239"/>
                  </a:lnTo>
                  <a:lnTo>
                    <a:pt x="269" y="125372"/>
                  </a:lnTo>
                  <a:lnTo>
                    <a:pt x="0" y="129286"/>
                  </a:lnTo>
                  <a:lnTo>
                    <a:pt x="544" y="133076"/>
                  </a:lnTo>
                  <a:close/>
                </a:path>
              </a:pathLst>
            </a:custGeom>
            <a:solidFill>
              <a:srgbClr val="372F2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83571" y="6490817"/>
              <a:ext cx="151068" cy="8518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22583" y="6577768"/>
              <a:ext cx="145510" cy="9933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42617" y="7674390"/>
              <a:ext cx="129710" cy="121499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8081383" y="6415052"/>
              <a:ext cx="155575" cy="61594"/>
            </a:xfrm>
            <a:custGeom>
              <a:avLst/>
              <a:gdLst/>
              <a:ahLst/>
              <a:cxnLst/>
              <a:rect l="l" t="t" r="r" b="b"/>
              <a:pathLst>
                <a:path w="155575" h="61595">
                  <a:moveTo>
                    <a:pt x="563" y="33809"/>
                  </a:moveTo>
                  <a:lnTo>
                    <a:pt x="51659" y="56575"/>
                  </a:lnTo>
                  <a:lnTo>
                    <a:pt x="76392" y="57874"/>
                  </a:lnTo>
                  <a:lnTo>
                    <a:pt x="100930" y="59396"/>
                  </a:lnTo>
                  <a:lnTo>
                    <a:pt x="125188" y="61135"/>
                  </a:lnTo>
                  <a:lnTo>
                    <a:pt x="136138" y="59781"/>
                  </a:lnTo>
                  <a:lnTo>
                    <a:pt x="145397" y="54519"/>
                  </a:lnTo>
                  <a:lnTo>
                    <a:pt x="152005" y="46171"/>
                  </a:lnTo>
                  <a:lnTo>
                    <a:pt x="155003" y="35556"/>
                  </a:lnTo>
                  <a:lnTo>
                    <a:pt x="153648" y="24607"/>
                  </a:lnTo>
                  <a:lnTo>
                    <a:pt x="104645" y="3970"/>
                  </a:lnTo>
                  <a:lnTo>
                    <a:pt x="54312" y="1090"/>
                  </a:lnTo>
                  <a:lnTo>
                    <a:pt x="28936" y="0"/>
                  </a:lnTo>
                  <a:lnTo>
                    <a:pt x="18054" y="1769"/>
                  </a:lnTo>
                  <a:lnTo>
                    <a:pt x="9006" y="7382"/>
                  </a:lnTo>
                  <a:lnTo>
                    <a:pt x="2722" y="15977"/>
                  </a:lnTo>
                  <a:lnTo>
                    <a:pt x="128" y="26692"/>
                  </a:lnTo>
                  <a:lnTo>
                    <a:pt x="0" y="30312"/>
                  </a:lnTo>
                  <a:lnTo>
                    <a:pt x="563" y="33809"/>
                  </a:lnTo>
                  <a:close/>
                </a:path>
              </a:pathLst>
            </a:custGeom>
            <a:solidFill>
              <a:srgbClr val="372F2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44192" y="6702217"/>
              <a:ext cx="136683" cy="11401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34742" y="6437850"/>
              <a:ext cx="153602" cy="71519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43588" y="7533179"/>
              <a:ext cx="140543" cy="106597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67927" y="7431328"/>
              <a:ext cx="149118" cy="88802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92954" y="7068381"/>
              <a:ext cx="100809" cy="144023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90974" y="7302943"/>
              <a:ext cx="177719" cy="15434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40087" y="6865296"/>
              <a:ext cx="120905" cy="130231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7107037" y="6248593"/>
              <a:ext cx="440055" cy="461645"/>
            </a:xfrm>
            <a:custGeom>
              <a:avLst/>
              <a:gdLst/>
              <a:ahLst/>
              <a:cxnLst/>
              <a:rect l="l" t="t" r="r" b="b"/>
              <a:pathLst>
                <a:path w="440054" h="461645">
                  <a:moveTo>
                    <a:pt x="0" y="281273"/>
                  </a:moveTo>
                  <a:lnTo>
                    <a:pt x="11544" y="309212"/>
                  </a:lnTo>
                  <a:lnTo>
                    <a:pt x="37054" y="328602"/>
                  </a:lnTo>
                  <a:lnTo>
                    <a:pt x="357646" y="457737"/>
                  </a:lnTo>
                  <a:lnTo>
                    <a:pt x="389473" y="461444"/>
                  </a:lnTo>
                  <a:lnTo>
                    <a:pt x="417162" y="449307"/>
                  </a:lnTo>
                  <a:lnTo>
                    <a:pt x="435586" y="425338"/>
                  </a:lnTo>
                  <a:lnTo>
                    <a:pt x="439622" y="393547"/>
                  </a:lnTo>
                  <a:lnTo>
                    <a:pt x="391136" y="51286"/>
                  </a:lnTo>
                  <a:lnTo>
                    <a:pt x="378437" y="21884"/>
                  </a:lnTo>
                  <a:lnTo>
                    <a:pt x="354081" y="3971"/>
                  </a:lnTo>
                  <a:lnTo>
                    <a:pt x="324111" y="0"/>
                  </a:lnTo>
                  <a:lnTo>
                    <a:pt x="294566" y="12401"/>
                  </a:lnTo>
                  <a:lnTo>
                    <a:pt x="22459" y="225526"/>
                  </a:lnTo>
                  <a:lnTo>
                    <a:pt x="3334" y="251230"/>
                  </a:lnTo>
                  <a:lnTo>
                    <a:pt x="0" y="281273"/>
                  </a:lnTo>
                  <a:close/>
                </a:path>
              </a:pathLst>
            </a:custGeom>
            <a:solidFill>
              <a:srgbClr val="372F2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1990805" y="2369851"/>
            <a:ext cx="4750435" cy="131699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12700" marR="5080">
              <a:lnSpc>
                <a:spcPts val="3279"/>
              </a:lnSpc>
              <a:spcBef>
                <a:spcPts val="480"/>
              </a:spcBef>
            </a:pPr>
            <a:r>
              <a:rPr dirty="0" sz="3000"/>
              <a:t>Informing</a:t>
            </a:r>
            <a:r>
              <a:rPr dirty="0" sz="3000" spc="114"/>
              <a:t> </a:t>
            </a:r>
            <a:r>
              <a:rPr dirty="0" sz="3000" spc="-10"/>
              <a:t>Balanced </a:t>
            </a:r>
            <a:r>
              <a:rPr dirty="0" sz="3000"/>
              <a:t>Education</a:t>
            </a:r>
            <a:r>
              <a:rPr dirty="0" sz="3000" spc="-170"/>
              <a:t> </a:t>
            </a:r>
            <a:r>
              <a:rPr dirty="0" sz="3000" spc="150"/>
              <a:t>Infrastructure </a:t>
            </a:r>
            <a:r>
              <a:rPr dirty="0" sz="3000" spc="-10"/>
              <a:t>Planning</a:t>
            </a:r>
            <a:endParaRPr sz="3000"/>
          </a:p>
        </p:txBody>
      </p:sp>
      <p:sp>
        <p:nvSpPr>
          <p:cNvPr id="39" name="object 39" descr=""/>
          <p:cNvSpPr txBox="1"/>
          <p:nvPr/>
        </p:nvSpPr>
        <p:spPr>
          <a:xfrm>
            <a:off x="1990805" y="4106243"/>
            <a:ext cx="4711065" cy="32067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7145" marR="76835">
              <a:lnSpc>
                <a:spcPct val="116399"/>
              </a:lnSpc>
              <a:spcBef>
                <a:spcPts val="85"/>
              </a:spcBef>
            </a:pP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Our</a:t>
            </a:r>
            <a:r>
              <a:rPr dirty="0" sz="16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primary</a:t>
            </a:r>
            <a:r>
              <a:rPr dirty="0" sz="16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objective</a:t>
            </a:r>
            <a:r>
              <a:rPr dirty="0" sz="16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2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16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6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meticulously </a:t>
            </a:r>
            <a:r>
              <a:rPr dirty="0" sz="1650" spc="70">
                <a:solidFill>
                  <a:srgbClr val="FFFFFF"/>
                </a:solidFill>
                <a:latin typeface="Lucida Sans Unicode"/>
                <a:cs typeface="Lucida Sans Unicode"/>
              </a:rPr>
              <a:t>analyse</a:t>
            </a:r>
            <a:r>
              <a:rPr dirty="0" sz="165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whether</a:t>
            </a:r>
            <a:r>
              <a:rPr dirty="0" sz="165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private</a:t>
            </a:r>
            <a:r>
              <a:rPr dirty="0" sz="165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sector</a:t>
            </a:r>
            <a:r>
              <a:rPr dirty="0" sz="165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growth</a:t>
            </a:r>
            <a:r>
              <a:rPr dirty="0" sz="165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25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higher </a:t>
            </a: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education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2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 evenly</a:t>
            </a:r>
            <a:r>
              <a:rPr dirty="0" sz="165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distributed </a:t>
            </a:r>
            <a:r>
              <a:rPr dirty="0" baseline="1683" sz="2475" spc="82">
                <a:solidFill>
                  <a:srgbClr val="FFFFFF"/>
                </a:solidFill>
                <a:latin typeface="Lucida Sans Unicode"/>
                <a:cs typeface="Lucida Sans Unicode"/>
              </a:rPr>
              <a:t>across</a:t>
            </a:r>
            <a:r>
              <a:rPr dirty="0" baseline="1683" sz="2475" spc="-7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-120">
                <a:solidFill>
                  <a:srgbClr val="FFFFFF"/>
                </a:solidFill>
                <a:latin typeface="Lucida Sans Unicode"/>
                <a:cs typeface="Lucida Sans Unicode"/>
              </a:rPr>
              <a:t>India.</a:t>
            </a:r>
            <a:r>
              <a:rPr dirty="0" sz="1650" spc="-8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dirty="0" sz="165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-75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dirty="0" baseline="1683" sz="2475">
                <a:solidFill>
                  <a:srgbClr val="FFFFFF"/>
                </a:solidFill>
                <a:latin typeface="Lucida Sans Unicode"/>
                <a:cs typeface="Lucida Sans Unicode"/>
              </a:rPr>
              <a:t> analysis</a:t>
            </a:r>
            <a:r>
              <a:rPr dirty="0" baseline="1683" sz="2475" spc="-7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-67">
                <a:solidFill>
                  <a:srgbClr val="FFFFFF"/>
                </a:solidFill>
                <a:latin typeface="Lucida Sans Unicode"/>
                <a:cs typeface="Lucida Sans Unicode"/>
              </a:rPr>
              <a:t>will</a:t>
            </a:r>
            <a:r>
              <a:rPr dirty="0" baseline="1683" sz="2475" spc="-7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-30">
                <a:solidFill>
                  <a:srgbClr val="FFFFFF"/>
                </a:solidFill>
                <a:latin typeface="Lucida Sans Unicode"/>
                <a:cs typeface="Lucida Sans Unicode"/>
              </a:rPr>
              <a:t>furnish</a:t>
            </a:r>
            <a:r>
              <a:rPr dirty="0" baseline="1683" sz="2475" spc="-7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-15">
                <a:solidFill>
                  <a:srgbClr val="FFFFFF"/>
                </a:solidFill>
                <a:latin typeface="Lucida Sans Unicode"/>
                <a:cs typeface="Lucida Sans Unicode"/>
              </a:rPr>
              <a:t>critical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insights</a:t>
            </a:r>
            <a:r>
              <a:rPr dirty="0" sz="16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6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support</a:t>
            </a:r>
            <a:r>
              <a:rPr dirty="0" sz="16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45">
                <a:solidFill>
                  <a:srgbClr val="FFFFFF"/>
                </a:solidFill>
                <a:latin typeface="Lucida Sans Unicode"/>
                <a:cs typeface="Lucida Sans Unicode"/>
              </a:rPr>
              <a:t>governmental</a:t>
            </a:r>
            <a:r>
              <a:rPr dirty="0" sz="16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7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baseline="1683" sz="2475">
                <a:solidFill>
                  <a:srgbClr val="FFFFFF"/>
                </a:solidFill>
                <a:latin typeface="Lucida Sans Unicode"/>
                <a:cs typeface="Lucida Sans Unicode"/>
              </a:rPr>
              <a:t>institutional</a:t>
            </a:r>
            <a:r>
              <a:rPr dirty="0" baseline="1683" sz="2475" spc="-17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-15">
                <a:solidFill>
                  <a:srgbClr val="FFFFFF"/>
                </a:solidFill>
                <a:latin typeface="Lucida Sans Unicode"/>
                <a:cs typeface="Lucida Sans Unicode"/>
              </a:rPr>
              <a:t>decisions.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1650">
              <a:latin typeface="Lucida Sans Unicode"/>
              <a:cs typeface="Lucida Sans Unicode"/>
            </a:endParaRPr>
          </a:p>
          <a:p>
            <a:pPr marL="12700" marR="5080">
              <a:lnSpc>
                <a:spcPct val="115700"/>
              </a:lnSpc>
              <a:spcBef>
                <a:spcPts val="2065"/>
              </a:spcBef>
            </a:pPr>
            <a:r>
              <a:rPr dirty="0" baseline="1683" sz="2475" spc="-67">
                <a:solidFill>
                  <a:srgbClr val="FFFFFF"/>
                </a:solidFill>
                <a:latin typeface="Lucida Sans Unicode"/>
                <a:cs typeface="Lucida Sans Unicode"/>
              </a:rPr>
              <a:t>Ultimately,</a:t>
            </a:r>
            <a:r>
              <a:rPr dirty="0" sz="1650" spc="-45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165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-15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dirty="0" baseline="1683" sz="2475" spc="-112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104">
                <a:solidFill>
                  <a:srgbClr val="FFFFFF"/>
                </a:solidFill>
                <a:latin typeface="Lucida Sans Unicode"/>
                <a:cs typeface="Lucida Sans Unicode"/>
              </a:rPr>
              <a:t>aims</a:t>
            </a:r>
            <a:r>
              <a:rPr dirty="0" baseline="1683" sz="2475" spc="-1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baseline="1683" sz="2475" spc="-1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>
                <a:solidFill>
                  <a:srgbClr val="FFFFFF"/>
                </a:solidFill>
                <a:latin typeface="Lucida Sans Unicode"/>
                <a:cs typeface="Lucida Sans Unicode"/>
              </a:rPr>
              <a:t>foster</a:t>
            </a:r>
            <a:r>
              <a:rPr dirty="0" baseline="1683" sz="2475" spc="-112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75">
                <a:solidFill>
                  <a:srgbClr val="FFFFFF"/>
                </a:solidFill>
                <a:latin typeface="Lucida Sans Unicode"/>
                <a:cs typeface="Lucida Sans Unicode"/>
              </a:rPr>
              <a:t>more</a:t>
            </a:r>
            <a:r>
              <a:rPr dirty="0" baseline="1683" sz="2475" spc="-1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-15">
                <a:solidFill>
                  <a:srgbClr val="FFFFFF"/>
                </a:solidFill>
                <a:latin typeface="Lucida Sans Unicode"/>
                <a:cs typeface="Lucida Sans Unicode"/>
              </a:rPr>
              <a:t>equitable </a:t>
            </a:r>
            <a:r>
              <a:rPr dirty="0" sz="1650" spc="9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6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85">
                <a:solidFill>
                  <a:srgbClr val="FFFFFF"/>
                </a:solidFill>
                <a:latin typeface="Lucida Sans Unicode"/>
                <a:cs typeface="Lucida Sans Unicode"/>
              </a:rPr>
              <a:t>balanced</a:t>
            </a:r>
            <a:r>
              <a:rPr dirty="0" sz="16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education</a:t>
            </a:r>
            <a:r>
              <a:rPr dirty="0" sz="16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infrastructure </a:t>
            </a:r>
            <a:r>
              <a:rPr dirty="0" baseline="1683" sz="2475">
                <a:solidFill>
                  <a:srgbClr val="FFFFFF"/>
                </a:solidFill>
                <a:latin typeface="Lucida Sans Unicode"/>
                <a:cs typeface="Lucida Sans Unicode"/>
              </a:rPr>
              <a:t>planning</a:t>
            </a:r>
            <a:r>
              <a:rPr dirty="0" baseline="1683" sz="2475" spc="67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-52">
                <a:solidFill>
                  <a:srgbClr val="FFFFFF"/>
                </a:solidFill>
                <a:latin typeface="Lucida Sans Unicode"/>
                <a:cs typeface="Lucida Sans Unicode"/>
              </a:rPr>
              <a:t>nationwide,</a:t>
            </a:r>
            <a:r>
              <a:rPr dirty="0" sz="1650" spc="-35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16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>
                <a:solidFill>
                  <a:srgbClr val="FFFFFF"/>
                </a:solidFill>
                <a:latin typeface="Lucida Sans Unicode"/>
                <a:cs typeface="Lucida Sans Unicode"/>
              </a:rPr>
              <a:t>ensuring</a:t>
            </a:r>
            <a:r>
              <a:rPr dirty="0" baseline="1683" sz="2475" spc="67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142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dirty="0" baseline="1683" sz="2475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104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baseline="1683" sz="2475">
                <a:solidFill>
                  <a:srgbClr val="FFFFFF"/>
                </a:solidFill>
                <a:latin typeface="Lucida Sans Unicode"/>
                <a:cs typeface="Lucida Sans Unicode"/>
              </a:rPr>
              <a:t>quality</a:t>
            </a:r>
            <a:r>
              <a:rPr dirty="0" baseline="1683" sz="2475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104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dirty="0" baseline="1683" sz="2475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683" sz="2475" spc="-15">
                <a:solidFill>
                  <a:srgbClr val="FFFFFF"/>
                </a:solidFill>
                <a:latin typeface="Lucida Sans Unicode"/>
                <a:cs typeface="Lucida Sans Unicode"/>
              </a:rPr>
              <a:t>maintained.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1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26806" y="725070"/>
            <a:ext cx="17034510" cy="8836660"/>
            <a:chOff x="626806" y="725070"/>
            <a:chExt cx="17034510" cy="8836660"/>
          </a:xfrm>
        </p:grpSpPr>
        <p:sp>
          <p:nvSpPr>
            <p:cNvPr id="3" name="object 3" descr=""/>
            <p:cNvSpPr/>
            <p:nvPr/>
          </p:nvSpPr>
          <p:spPr>
            <a:xfrm>
              <a:off x="626806" y="725071"/>
              <a:ext cx="17030700" cy="8836025"/>
            </a:xfrm>
            <a:custGeom>
              <a:avLst/>
              <a:gdLst/>
              <a:ahLst/>
              <a:cxnLst/>
              <a:rect l="l" t="t" r="r" b="b"/>
              <a:pathLst>
                <a:path w="17030700" h="8836025">
                  <a:moveTo>
                    <a:pt x="1905058" y="85724"/>
                  </a:moveTo>
                  <a:lnTo>
                    <a:pt x="1390708" y="85724"/>
                  </a:lnTo>
                  <a:lnTo>
                    <a:pt x="1390708" y="0"/>
                  </a:lnTo>
                  <a:lnTo>
                    <a:pt x="1905058" y="0"/>
                  </a:lnTo>
                  <a:lnTo>
                    <a:pt x="1905058" y="85724"/>
                  </a:lnTo>
                  <a:close/>
                </a:path>
                <a:path w="17030700" h="8836025">
                  <a:moveTo>
                    <a:pt x="2505133" y="85724"/>
                  </a:moveTo>
                  <a:lnTo>
                    <a:pt x="1990783" y="85724"/>
                  </a:lnTo>
                  <a:lnTo>
                    <a:pt x="1990783" y="0"/>
                  </a:lnTo>
                  <a:lnTo>
                    <a:pt x="2505133" y="0"/>
                  </a:lnTo>
                  <a:lnTo>
                    <a:pt x="2505133" y="85724"/>
                  </a:lnTo>
                  <a:close/>
                </a:path>
                <a:path w="17030700" h="8836025">
                  <a:moveTo>
                    <a:pt x="3105208" y="85724"/>
                  </a:moveTo>
                  <a:lnTo>
                    <a:pt x="2590858" y="85724"/>
                  </a:lnTo>
                  <a:lnTo>
                    <a:pt x="2590858" y="0"/>
                  </a:lnTo>
                  <a:lnTo>
                    <a:pt x="3105208" y="0"/>
                  </a:lnTo>
                  <a:lnTo>
                    <a:pt x="3105208" y="85724"/>
                  </a:lnTo>
                  <a:close/>
                </a:path>
                <a:path w="17030700" h="8836025">
                  <a:moveTo>
                    <a:pt x="3705283" y="85724"/>
                  </a:moveTo>
                  <a:lnTo>
                    <a:pt x="3190933" y="85724"/>
                  </a:lnTo>
                  <a:lnTo>
                    <a:pt x="3190933" y="0"/>
                  </a:lnTo>
                  <a:lnTo>
                    <a:pt x="3705283" y="0"/>
                  </a:lnTo>
                  <a:lnTo>
                    <a:pt x="3705283" y="85724"/>
                  </a:lnTo>
                  <a:close/>
                </a:path>
                <a:path w="17030700" h="8836025">
                  <a:moveTo>
                    <a:pt x="4305358" y="85724"/>
                  </a:moveTo>
                  <a:lnTo>
                    <a:pt x="3791008" y="85724"/>
                  </a:lnTo>
                  <a:lnTo>
                    <a:pt x="3791008" y="0"/>
                  </a:lnTo>
                  <a:lnTo>
                    <a:pt x="4305358" y="0"/>
                  </a:lnTo>
                  <a:lnTo>
                    <a:pt x="4305358" y="85724"/>
                  </a:lnTo>
                  <a:close/>
                </a:path>
                <a:path w="17030700" h="8836025">
                  <a:moveTo>
                    <a:pt x="4905433" y="85724"/>
                  </a:moveTo>
                  <a:lnTo>
                    <a:pt x="4391083" y="85724"/>
                  </a:lnTo>
                  <a:lnTo>
                    <a:pt x="4391083" y="0"/>
                  </a:lnTo>
                  <a:lnTo>
                    <a:pt x="4905433" y="0"/>
                  </a:lnTo>
                  <a:lnTo>
                    <a:pt x="4905433" y="85724"/>
                  </a:lnTo>
                  <a:close/>
                </a:path>
                <a:path w="17030700" h="8836025">
                  <a:moveTo>
                    <a:pt x="5505508" y="85724"/>
                  </a:moveTo>
                  <a:lnTo>
                    <a:pt x="4991158" y="85724"/>
                  </a:lnTo>
                  <a:lnTo>
                    <a:pt x="4991158" y="0"/>
                  </a:lnTo>
                  <a:lnTo>
                    <a:pt x="5505508" y="0"/>
                  </a:lnTo>
                  <a:lnTo>
                    <a:pt x="5505508" y="85724"/>
                  </a:lnTo>
                  <a:close/>
                </a:path>
                <a:path w="17030700" h="8836025">
                  <a:moveTo>
                    <a:pt x="6105583" y="85724"/>
                  </a:moveTo>
                  <a:lnTo>
                    <a:pt x="5591233" y="85724"/>
                  </a:lnTo>
                  <a:lnTo>
                    <a:pt x="5591233" y="0"/>
                  </a:lnTo>
                  <a:lnTo>
                    <a:pt x="6105583" y="0"/>
                  </a:lnTo>
                  <a:lnTo>
                    <a:pt x="6105583" y="85724"/>
                  </a:lnTo>
                  <a:close/>
                </a:path>
                <a:path w="17030700" h="8836025">
                  <a:moveTo>
                    <a:pt x="6705658" y="85724"/>
                  </a:moveTo>
                  <a:lnTo>
                    <a:pt x="6191308" y="85724"/>
                  </a:lnTo>
                  <a:lnTo>
                    <a:pt x="6191308" y="0"/>
                  </a:lnTo>
                  <a:lnTo>
                    <a:pt x="6705658" y="0"/>
                  </a:lnTo>
                  <a:lnTo>
                    <a:pt x="6705658" y="85724"/>
                  </a:lnTo>
                  <a:close/>
                </a:path>
                <a:path w="17030700" h="8836025">
                  <a:moveTo>
                    <a:pt x="7305733" y="85724"/>
                  </a:moveTo>
                  <a:lnTo>
                    <a:pt x="6791383" y="85724"/>
                  </a:lnTo>
                  <a:lnTo>
                    <a:pt x="6791383" y="0"/>
                  </a:lnTo>
                  <a:lnTo>
                    <a:pt x="7305733" y="0"/>
                  </a:lnTo>
                  <a:lnTo>
                    <a:pt x="7305733" y="85724"/>
                  </a:lnTo>
                  <a:close/>
                </a:path>
                <a:path w="17030700" h="8836025">
                  <a:moveTo>
                    <a:pt x="7905808" y="85724"/>
                  </a:moveTo>
                  <a:lnTo>
                    <a:pt x="7391458" y="85724"/>
                  </a:lnTo>
                  <a:lnTo>
                    <a:pt x="7391458" y="0"/>
                  </a:lnTo>
                  <a:lnTo>
                    <a:pt x="7905808" y="0"/>
                  </a:lnTo>
                  <a:lnTo>
                    <a:pt x="7905808" y="85724"/>
                  </a:lnTo>
                  <a:close/>
                </a:path>
                <a:path w="17030700" h="8836025">
                  <a:moveTo>
                    <a:pt x="8505883" y="85724"/>
                  </a:moveTo>
                  <a:lnTo>
                    <a:pt x="7991533" y="85724"/>
                  </a:lnTo>
                  <a:lnTo>
                    <a:pt x="7991533" y="0"/>
                  </a:lnTo>
                  <a:lnTo>
                    <a:pt x="8505883" y="0"/>
                  </a:lnTo>
                  <a:lnTo>
                    <a:pt x="8505883" y="85724"/>
                  </a:lnTo>
                  <a:close/>
                </a:path>
                <a:path w="17030700" h="8836025">
                  <a:moveTo>
                    <a:pt x="9105957" y="85724"/>
                  </a:moveTo>
                  <a:lnTo>
                    <a:pt x="8591608" y="85724"/>
                  </a:lnTo>
                  <a:lnTo>
                    <a:pt x="8591608" y="0"/>
                  </a:lnTo>
                  <a:lnTo>
                    <a:pt x="9105957" y="0"/>
                  </a:lnTo>
                  <a:lnTo>
                    <a:pt x="9105957" y="85724"/>
                  </a:lnTo>
                  <a:close/>
                </a:path>
                <a:path w="17030700" h="8836025">
                  <a:moveTo>
                    <a:pt x="9706032" y="85724"/>
                  </a:moveTo>
                  <a:lnTo>
                    <a:pt x="9191682" y="85724"/>
                  </a:lnTo>
                  <a:lnTo>
                    <a:pt x="9191682" y="0"/>
                  </a:lnTo>
                  <a:lnTo>
                    <a:pt x="9706032" y="0"/>
                  </a:lnTo>
                  <a:lnTo>
                    <a:pt x="9706032" y="85724"/>
                  </a:lnTo>
                  <a:close/>
                </a:path>
                <a:path w="17030700" h="8836025">
                  <a:moveTo>
                    <a:pt x="10306107" y="85724"/>
                  </a:moveTo>
                  <a:lnTo>
                    <a:pt x="9791757" y="85724"/>
                  </a:lnTo>
                  <a:lnTo>
                    <a:pt x="9791757" y="0"/>
                  </a:lnTo>
                  <a:lnTo>
                    <a:pt x="10306107" y="0"/>
                  </a:lnTo>
                  <a:lnTo>
                    <a:pt x="10306107" y="85724"/>
                  </a:lnTo>
                  <a:close/>
                </a:path>
                <a:path w="17030700" h="8836025">
                  <a:moveTo>
                    <a:pt x="10906182" y="85724"/>
                  </a:moveTo>
                  <a:lnTo>
                    <a:pt x="10391832" y="85724"/>
                  </a:lnTo>
                  <a:lnTo>
                    <a:pt x="10391832" y="0"/>
                  </a:lnTo>
                  <a:lnTo>
                    <a:pt x="10906182" y="0"/>
                  </a:lnTo>
                  <a:lnTo>
                    <a:pt x="10906182" y="85724"/>
                  </a:lnTo>
                  <a:close/>
                </a:path>
                <a:path w="17030700" h="8836025">
                  <a:moveTo>
                    <a:pt x="11506257" y="85724"/>
                  </a:moveTo>
                  <a:lnTo>
                    <a:pt x="10991907" y="85724"/>
                  </a:lnTo>
                  <a:lnTo>
                    <a:pt x="10991907" y="0"/>
                  </a:lnTo>
                  <a:lnTo>
                    <a:pt x="11506257" y="0"/>
                  </a:lnTo>
                  <a:lnTo>
                    <a:pt x="11506257" y="85724"/>
                  </a:lnTo>
                  <a:close/>
                </a:path>
                <a:path w="17030700" h="8836025">
                  <a:moveTo>
                    <a:pt x="12106332" y="85724"/>
                  </a:moveTo>
                  <a:lnTo>
                    <a:pt x="11591982" y="85724"/>
                  </a:lnTo>
                  <a:lnTo>
                    <a:pt x="11591982" y="0"/>
                  </a:lnTo>
                  <a:lnTo>
                    <a:pt x="12106332" y="0"/>
                  </a:lnTo>
                  <a:lnTo>
                    <a:pt x="12106332" y="85724"/>
                  </a:lnTo>
                  <a:close/>
                </a:path>
                <a:path w="17030700" h="8836025">
                  <a:moveTo>
                    <a:pt x="12706407" y="85724"/>
                  </a:moveTo>
                  <a:lnTo>
                    <a:pt x="12192057" y="85724"/>
                  </a:lnTo>
                  <a:lnTo>
                    <a:pt x="12192057" y="0"/>
                  </a:lnTo>
                  <a:lnTo>
                    <a:pt x="12706407" y="0"/>
                  </a:lnTo>
                  <a:lnTo>
                    <a:pt x="12706407" y="85724"/>
                  </a:lnTo>
                  <a:close/>
                </a:path>
                <a:path w="17030700" h="8836025">
                  <a:moveTo>
                    <a:pt x="13306482" y="85724"/>
                  </a:moveTo>
                  <a:lnTo>
                    <a:pt x="12792132" y="85724"/>
                  </a:lnTo>
                  <a:lnTo>
                    <a:pt x="12792132" y="0"/>
                  </a:lnTo>
                  <a:lnTo>
                    <a:pt x="13306482" y="0"/>
                  </a:lnTo>
                  <a:lnTo>
                    <a:pt x="13306482" y="85724"/>
                  </a:lnTo>
                  <a:close/>
                </a:path>
                <a:path w="17030700" h="8836025">
                  <a:moveTo>
                    <a:pt x="13906557" y="85724"/>
                  </a:moveTo>
                  <a:lnTo>
                    <a:pt x="13392207" y="85724"/>
                  </a:lnTo>
                  <a:lnTo>
                    <a:pt x="13392207" y="0"/>
                  </a:lnTo>
                  <a:lnTo>
                    <a:pt x="13906557" y="0"/>
                  </a:lnTo>
                  <a:lnTo>
                    <a:pt x="13906557" y="85724"/>
                  </a:lnTo>
                  <a:close/>
                </a:path>
                <a:path w="17030700" h="8836025">
                  <a:moveTo>
                    <a:pt x="14506632" y="85724"/>
                  </a:moveTo>
                  <a:lnTo>
                    <a:pt x="13992282" y="85724"/>
                  </a:lnTo>
                  <a:lnTo>
                    <a:pt x="13992282" y="0"/>
                  </a:lnTo>
                  <a:lnTo>
                    <a:pt x="14506632" y="0"/>
                  </a:lnTo>
                  <a:lnTo>
                    <a:pt x="14506632" y="85724"/>
                  </a:lnTo>
                  <a:close/>
                </a:path>
                <a:path w="17030700" h="8836025">
                  <a:moveTo>
                    <a:pt x="15106707" y="85724"/>
                  </a:moveTo>
                  <a:lnTo>
                    <a:pt x="14592357" y="85724"/>
                  </a:lnTo>
                  <a:lnTo>
                    <a:pt x="14592357" y="0"/>
                  </a:lnTo>
                  <a:lnTo>
                    <a:pt x="15106707" y="0"/>
                  </a:lnTo>
                  <a:lnTo>
                    <a:pt x="15106707" y="85724"/>
                  </a:lnTo>
                  <a:close/>
                </a:path>
                <a:path w="17030700" h="8836025">
                  <a:moveTo>
                    <a:pt x="15706782" y="85724"/>
                  </a:moveTo>
                  <a:lnTo>
                    <a:pt x="15192432" y="85724"/>
                  </a:lnTo>
                  <a:lnTo>
                    <a:pt x="15192432" y="0"/>
                  </a:lnTo>
                  <a:lnTo>
                    <a:pt x="15706782" y="0"/>
                  </a:lnTo>
                  <a:lnTo>
                    <a:pt x="15706782" y="85724"/>
                  </a:lnTo>
                  <a:close/>
                </a:path>
                <a:path w="17030700" h="8836025">
                  <a:moveTo>
                    <a:pt x="16300190" y="87956"/>
                  </a:moveTo>
                  <a:lnTo>
                    <a:pt x="16286097" y="86980"/>
                  </a:lnTo>
                  <a:lnTo>
                    <a:pt x="16271974" y="86282"/>
                  </a:lnTo>
                  <a:lnTo>
                    <a:pt x="16257820" y="85864"/>
                  </a:lnTo>
                  <a:lnTo>
                    <a:pt x="16243637" y="85724"/>
                  </a:lnTo>
                  <a:lnTo>
                    <a:pt x="15792507" y="85724"/>
                  </a:lnTo>
                  <a:lnTo>
                    <a:pt x="15792507" y="0"/>
                  </a:lnTo>
                  <a:lnTo>
                    <a:pt x="16243638" y="0"/>
                  </a:lnTo>
                  <a:lnTo>
                    <a:pt x="16291797" y="1442"/>
                  </a:lnTo>
                  <a:lnTo>
                    <a:pt x="16306938" y="2807"/>
                  </a:lnTo>
                  <a:lnTo>
                    <a:pt x="16300366" y="85724"/>
                  </a:lnTo>
                  <a:lnTo>
                    <a:pt x="16300267" y="86980"/>
                  </a:lnTo>
                  <a:lnTo>
                    <a:pt x="16300190" y="87956"/>
                  </a:lnTo>
                  <a:close/>
                </a:path>
                <a:path w="17030700" h="8836025">
                  <a:moveTo>
                    <a:pt x="16768371" y="319965"/>
                  </a:moveTo>
                  <a:lnTo>
                    <a:pt x="16732027" y="282131"/>
                  </a:lnTo>
                  <a:lnTo>
                    <a:pt x="16693867" y="247592"/>
                  </a:lnTo>
                  <a:lnTo>
                    <a:pt x="16653890" y="216349"/>
                  </a:lnTo>
                  <a:lnTo>
                    <a:pt x="16612097" y="188401"/>
                  </a:lnTo>
                  <a:lnTo>
                    <a:pt x="16568487" y="163749"/>
                  </a:lnTo>
                  <a:lnTo>
                    <a:pt x="16523061" y="142392"/>
                  </a:lnTo>
                  <a:lnTo>
                    <a:pt x="16475818" y="124331"/>
                  </a:lnTo>
                  <a:lnTo>
                    <a:pt x="16426759" y="109565"/>
                  </a:lnTo>
                  <a:lnTo>
                    <a:pt x="16375883" y="98095"/>
                  </a:lnTo>
                  <a:lnTo>
                    <a:pt x="16391829" y="14029"/>
                  </a:lnTo>
                  <a:lnTo>
                    <a:pt x="16431364" y="22423"/>
                  </a:lnTo>
                  <a:lnTo>
                    <a:pt x="16475974" y="34691"/>
                  </a:lnTo>
                  <a:lnTo>
                    <a:pt x="16519491" y="49459"/>
                  </a:lnTo>
                  <a:lnTo>
                    <a:pt x="16561830" y="66644"/>
                  </a:lnTo>
                  <a:lnTo>
                    <a:pt x="16602911" y="86164"/>
                  </a:lnTo>
                  <a:lnTo>
                    <a:pt x="16642650" y="107935"/>
                  </a:lnTo>
                  <a:lnTo>
                    <a:pt x="16680964" y="131874"/>
                  </a:lnTo>
                  <a:lnTo>
                    <a:pt x="16717770" y="157900"/>
                  </a:lnTo>
                  <a:lnTo>
                    <a:pt x="16752987" y="185930"/>
                  </a:lnTo>
                  <a:lnTo>
                    <a:pt x="16786531" y="215880"/>
                  </a:lnTo>
                  <a:lnTo>
                    <a:pt x="16818242" y="247592"/>
                  </a:lnTo>
                  <a:lnTo>
                    <a:pt x="16831933" y="262916"/>
                  </a:lnTo>
                  <a:lnTo>
                    <a:pt x="16768371" y="319965"/>
                  </a:lnTo>
                  <a:close/>
                </a:path>
                <a:path w="17030700" h="8836025">
                  <a:moveTo>
                    <a:pt x="17030699" y="813151"/>
                  </a:moveTo>
                  <a:lnTo>
                    <a:pt x="16948474" y="813151"/>
                  </a:lnTo>
                  <a:lnTo>
                    <a:pt x="16948474" y="790562"/>
                  </a:lnTo>
                  <a:lnTo>
                    <a:pt x="16946843" y="740614"/>
                  </a:lnTo>
                  <a:lnTo>
                    <a:pt x="16941950" y="691738"/>
                  </a:lnTo>
                  <a:lnTo>
                    <a:pt x="16933794" y="643933"/>
                  </a:lnTo>
                  <a:lnTo>
                    <a:pt x="16922377" y="597201"/>
                  </a:lnTo>
                  <a:lnTo>
                    <a:pt x="16907697" y="551540"/>
                  </a:lnTo>
                  <a:lnTo>
                    <a:pt x="16889754" y="506951"/>
                  </a:lnTo>
                  <a:lnTo>
                    <a:pt x="16868550" y="463434"/>
                  </a:lnTo>
                  <a:lnTo>
                    <a:pt x="16844083" y="420989"/>
                  </a:lnTo>
                  <a:lnTo>
                    <a:pt x="16816354" y="379616"/>
                  </a:lnTo>
                  <a:lnTo>
                    <a:pt x="16885716" y="329747"/>
                  </a:lnTo>
                  <a:lnTo>
                    <a:pt x="16926265" y="391550"/>
                  </a:lnTo>
                  <a:lnTo>
                    <a:pt x="16948036" y="431289"/>
                  </a:lnTo>
                  <a:lnTo>
                    <a:pt x="16967555" y="472370"/>
                  </a:lnTo>
                  <a:lnTo>
                    <a:pt x="16984740" y="514710"/>
                  </a:lnTo>
                  <a:lnTo>
                    <a:pt x="16999508" y="558226"/>
                  </a:lnTo>
                  <a:lnTo>
                    <a:pt x="17011776" y="602836"/>
                  </a:lnTo>
                  <a:lnTo>
                    <a:pt x="17021462" y="648458"/>
                  </a:lnTo>
                  <a:lnTo>
                    <a:pt x="17028483" y="695008"/>
                  </a:lnTo>
                  <a:lnTo>
                    <a:pt x="17030699" y="719581"/>
                  </a:lnTo>
                  <a:lnTo>
                    <a:pt x="17030699" y="813151"/>
                  </a:lnTo>
                  <a:close/>
                </a:path>
                <a:path w="17030700" h="8836025">
                  <a:moveTo>
                    <a:pt x="17030699" y="1413226"/>
                  </a:moveTo>
                  <a:lnTo>
                    <a:pt x="16948474" y="1413226"/>
                  </a:lnTo>
                  <a:lnTo>
                    <a:pt x="16948474" y="898876"/>
                  </a:lnTo>
                  <a:lnTo>
                    <a:pt x="17030699" y="898876"/>
                  </a:lnTo>
                  <a:lnTo>
                    <a:pt x="17030699" y="1413226"/>
                  </a:lnTo>
                  <a:close/>
                </a:path>
                <a:path w="17030700" h="8836025">
                  <a:moveTo>
                    <a:pt x="17030699" y="2013301"/>
                  </a:moveTo>
                  <a:lnTo>
                    <a:pt x="16948474" y="2013301"/>
                  </a:lnTo>
                  <a:lnTo>
                    <a:pt x="16948474" y="1498951"/>
                  </a:lnTo>
                  <a:lnTo>
                    <a:pt x="17030699" y="1498951"/>
                  </a:lnTo>
                  <a:lnTo>
                    <a:pt x="17030699" y="2013301"/>
                  </a:lnTo>
                  <a:close/>
                </a:path>
                <a:path w="17030700" h="8836025">
                  <a:moveTo>
                    <a:pt x="17030699" y="2613375"/>
                  </a:moveTo>
                  <a:lnTo>
                    <a:pt x="16948474" y="2613375"/>
                  </a:lnTo>
                  <a:lnTo>
                    <a:pt x="16948474" y="2099026"/>
                  </a:lnTo>
                  <a:lnTo>
                    <a:pt x="17030699" y="2099026"/>
                  </a:lnTo>
                  <a:lnTo>
                    <a:pt x="17030699" y="2613375"/>
                  </a:lnTo>
                  <a:close/>
                </a:path>
                <a:path w="17030700" h="8836025">
                  <a:moveTo>
                    <a:pt x="17030699" y="3213450"/>
                  </a:moveTo>
                  <a:lnTo>
                    <a:pt x="16948474" y="3213450"/>
                  </a:lnTo>
                  <a:lnTo>
                    <a:pt x="16948474" y="2699100"/>
                  </a:lnTo>
                  <a:lnTo>
                    <a:pt x="17030699" y="2699100"/>
                  </a:lnTo>
                  <a:lnTo>
                    <a:pt x="17030699" y="3213450"/>
                  </a:lnTo>
                  <a:close/>
                </a:path>
                <a:path w="17030700" h="8836025">
                  <a:moveTo>
                    <a:pt x="17030699" y="3813525"/>
                  </a:moveTo>
                  <a:lnTo>
                    <a:pt x="16948474" y="3813525"/>
                  </a:lnTo>
                  <a:lnTo>
                    <a:pt x="16948474" y="3299175"/>
                  </a:lnTo>
                  <a:lnTo>
                    <a:pt x="17030699" y="3299175"/>
                  </a:lnTo>
                  <a:lnTo>
                    <a:pt x="17030699" y="3813525"/>
                  </a:lnTo>
                  <a:close/>
                </a:path>
                <a:path w="17030700" h="8836025">
                  <a:moveTo>
                    <a:pt x="17030699" y="4413600"/>
                  </a:moveTo>
                  <a:lnTo>
                    <a:pt x="16948474" y="4413600"/>
                  </a:lnTo>
                  <a:lnTo>
                    <a:pt x="16948474" y="3899250"/>
                  </a:lnTo>
                  <a:lnTo>
                    <a:pt x="17030699" y="3899250"/>
                  </a:lnTo>
                  <a:lnTo>
                    <a:pt x="17030699" y="4413600"/>
                  </a:lnTo>
                  <a:close/>
                </a:path>
                <a:path w="17030700" h="8836025">
                  <a:moveTo>
                    <a:pt x="17030699" y="5013676"/>
                  </a:moveTo>
                  <a:lnTo>
                    <a:pt x="16948474" y="5013676"/>
                  </a:lnTo>
                  <a:lnTo>
                    <a:pt x="16948474" y="4499326"/>
                  </a:lnTo>
                  <a:lnTo>
                    <a:pt x="17030699" y="4499326"/>
                  </a:lnTo>
                  <a:lnTo>
                    <a:pt x="17030699" y="5013676"/>
                  </a:lnTo>
                  <a:close/>
                </a:path>
                <a:path w="17030700" h="8836025">
                  <a:moveTo>
                    <a:pt x="17030699" y="5613751"/>
                  </a:moveTo>
                  <a:lnTo>
                    <a:pt x="16948474" y="5613751"/>
                  </a:lnTo>
                  <a:lnTo>
                    <a:pt x="16948474" y="5099401"/>
                  </a:lnTo>
                  <a:lnTo>
                    <a:pt x="17030699" y="5099401"/>
                  </a:lnTo>
                  <a:lnTo>
                    <a:pt x="17030699" y="5613751"/>
                  </a:lnTo>
                  <a:close/>
                </a:path>
                <a:path w="17030700" h="8836025">
                  <a:moveTo>
                    <a:pt x="17030699" y="6213825"/>
                  </a:moveTo>
                  <a:lnTo>
                    <a:pt x="16948474" y="6213825"/>
                  </a:lnTo>
                  <a:lnTo>
                    <a:pt x="16948474" y="5699476"/>
                  </a:lnTo>
                  <a:lnTo>
                    <a:pt x="17030699" y="5699476"/>
                  </a:lnTo>
                  <a:lnTo>
                    <a:pt x="17030699" y="6213825"/>
                  </a:lnTo>
                  <a:close/>
                </a:path>
                <a:path w="17030700" h="8836025">
                  <a:moveTo>
                    <a:pt x="17030699" y="6813900"/>
                  </a:moveTo>
                  <a:lnTo>
                    <a:pt x="16948474" y="6813900"/>
                  </a:lnTo>
                  <a:lnTo>
                    <a:pt x="16948474" y="6299550"/>
                  </a:lnTo>
                  <a:lnTo>
                    <a:pt x="17030699" y="6299550"/>
                  </a:lnTo>
                  <a:lnTo>
                    <a:pt x="17030699" y="6813900"/>
                  </a:lnTo>
                  <a:close/>
                </a:path>
                <a:path w="17030700" h="8836025">
                  <a:moveTo>
                    <a:pt x="17030699" y="7413975"/>
                  </a:moveTo>
                  <a:lnTo>
                    <a:pt x="16948474" y="7413975"/>
                  </a:lnTo>
                  <a:lnTo>
                    <a:pt x="16948474" y="6899625"/>
                  </a:lnTo>
                  <a:lnTo>
                    <a:pt x="17030699" y="6899625"/>
                  </a:lnTo>
                  <a:lnTo>
                    <a:pt x="17030699" y="7413975"/>
                  </a:lnTo>
                  <a:close/>
                </a:path>
                <a:path w="17030700" h="8836025">
                  <a:moveTo>
                    <a:pt x="17030699" y="8014050"/>
                  </a:moveTo>
                  <a:lnTo>
                    <a:pt x="16948474" y="8014050"/>
                  </a:lnTo>
                  <a:lnTo>
                    <a:pt x="16948474" y="7499700"/>
                  </a:lnTo>
                  <a:lnTo>
                    <a:pt x="17030699" y="7499700"/>
                  </a:lnTo>
                  <a:lnTo>
                    <a:pt x="17030699" y="8014050"/>
                  </a:lnTo>
                  <a:close/>
                </a:path>
                <a:path w="17030700" h="8836025">
                  <a:moveTo>
                    <a:pt x="16837747" y="8566497"/>
                  </a:moveTo>
                  <a:lnTo>
                    <a:pt x="16773541" y="8510133"/>
                  </a:lnTo>
                  <a:lnTo>
                    <a:pt x="16806715" y="8469644"/>
                  </a:lnTo>
                  <a:lnTo>
                    <a:pt x="16836408" y="8427722"/>
                  </a:lnTo>
                  <a:lnTo>
                    <a:pt x="16862622" y="8384365"/>
                  </a:lnTo>
                  <a:lnTo>
                    <a:pt x="16885355" y="8339575"/>
                  </a:lnTo>
                  <a:lnTo>
                    <a:pt x="16904608" y="8293350"/>
                  </a:lnTo>
                  <a:lnTo>
                    <a:pt x="16920381" y="8245691"/>
                  </a:lnTo>
                  <a:lnTo>
                    <a:pt x="16932674" y="8196598"/>
                  </a:lnTo>
                  <a:lnTo>
                    <a:pt x="16941486" y="8146071"/>
                  </a:lnTo>
                  <a:lnTo>
                    <a:pt x="16946819" y="8094110"/>
                  </a:lnTo>
                  <a:lnTo>
                    <a:pt x="17030699" y="8099830"/>
                  </a:lnTo>
                  <a:lnTo>
                    <a:pt x="17030699" y="8116345"/>
                  </a:lnTo>
                  <a:lnTo>
                    <a:pt x="17028483" y="8140917"/>
                  </a:lnTo>
                  <a:lnTo>
                    <a:pt x="17021462" y="8187467"/>
                  </a:lnTo>
                  <a:lnTo>
                    <a:pt x="17011776" y="8233088"/>
                  </a:lnTo>
                  <a:lnTo>
                    <a:pt x="16999508" y="8277699"/>
                  </a:lnTo>
                  <a:lnTo>
                    <a:pt x="16984740" y="8321215"/>
                  </a:lnTo>
                  <a:lnTo>
                    <a:pt x="16967555" y="8363555"/>
                  </a:lnTo>
                  <a:lnTo>
                    <a:pt x="16948036" y="8404636"/>
                  </a:lnTo>
                  <a:lnTo>
                    <a:pt x="16926265" y="8444374"/>
                  </a:lnTo>
                  <a:lnTo>
                    <a:pt x="16902325" y="8482688"/>
                  </a:lnTo>
                  <a:lnTo>
                    <a:pt x="16876299" y="8519495"/>
                  </a:lnTo>
                  <a:lnTo>
                    <a:pt x="16848269" y="8554712"/>
                  </a:lnTo>
                  <a:lnTo>
                    <a:pt x="16837747" y="8566497"/>
                  </a:lnTo>
                  <a:close/>
                </a:path>
                <a:path w="17030700" h="8836025">
                  <a:moveTo>
                    <a:pt x="16315569" y="8832339"/>
                  </a:moveTo>
                  <a:lnTo>
                    <a:pt x="16307896" y="8747315"/>
                  </a:lnTo>
                  <a:lnTo>
                    <a:pt x="16359711" y="8740846"/>
                  </a:lnTo>
                  <a:lnTo>
                    <a:pt x="16410021" y="8730924"/>
                  </a:lnTo>
                  <a:lnTo>
                    <a:pt x="16458826" y="8717550"/>
                  </a:lnTo>
                  <a:lnTo>
                    <a:pt x="16506126" y="8700724"/>
                  </a:lnTo>
                  <a:lnTo>
                    <a:pt x="16551922" y="8680445"/>
                  </a:lnTo>
                  <a:lnTo>
                    <a:pt x="16596213" y="8656715"/>
                  </a:lnTo>
                  <a:lnTo>
                    <a:pt x="16638999" y="8629532"/>
                  </a:lnTo>
                  <a:lnTo>
                    <a:pt x="16680281" y="8598897"/>
                  </a:lnTo>
                  <a:lnTo>
                    <a:pt x="16720057" y="8564810"/>
                  </a:lnTo>
                  <a:lnTo>
                    <a:pt x="16777855" y="8627790"/>
                  </a:lnTo>
                  <a:lnTo>
                    <a:pt x="16717770" y="8678024"/>
                  </a:lnTo>
                  <a:lnTo>
                    <a:pt x="16680964" y="8704050"/>
                  </a:lnTo>
                  <a:lnTo>
                    <a:pt x="16642650" y="8727990"/>
                  </a:lnTo>
                  <a:lnTo>
                    <a:pt x="16602911" y="8749761"/>
                  </a:lnTo>
                  <a:lnTo>
                    <a:pt x="16561830" y="8769280"/>
                  </a:lnTo>
                  <a:lnTo>
                    <a:pt x="16519491" y="8786465"/>
                  </a:lnTo>
                  <a:lnTo>
                    <a:pt x="16475974" y="8801233"/>
                  </a:lnTo>
                  <a:lnTo>
                    <a:pt x="16431364" y="8813502"/>
                  </a:lnTo>
                  <a:lnTo>
                    <a:pt x="16385742" y="8823188"/>
                  </a:lnTo>
                  <a:lnTo>
                    <a:pt x="16339192" y="8830209"/>
                  </a:lnTo>
                  <a:lnTo>
                    <a:pt x="16315569" y="8832339"/>
                  </a:lnTo>
                  <a:close/>
                </a:path>
                <a:path w="17030700" h="8836025">
                  <a:moveTo>
                    <a:pt x="16229858" y="8835925"/>
                  </a:moveTo>
                  <a:lnTo>
                    <a:pt x="15715508" y="8835925"/>
                  </a:lnTo>
                  <a:lnTo>
                    <a:pt x="15715508" y="8750199"/>
                  </a:lnTo>
                  <a:lnTo>
                    <a:pt x="16229858" y="8750199"/>
                  </a:lnTo>
                  <a:lnTo>
                    <a:pt x="16229858" y="8835925"/>
                  </a:lnTo>
                  <a:close/>
                </a:path>
                <a:path w="17030700" h="8836025">
                  <a:moveTo>
                    <a:pt x="15629783" y="8835925"/>
                  </a:moveTo>
                  <a:lnTo>
                    <a:pt x="15115433" y="8835925"/>
                  </a:lnTo>
                  <a:lnTo>
                    <a:pt x="15115433" y="8750199"/>
                  </a:lnTo>
                  <a:lnTo>
                    <a:pt x="15629783" y="8750199"/>
                  </a:lnTo>
                  <a:lnTo>
                    <a:pt x="15629783" y="8835925"/>
                  </a:lnTo>
                  <a:close/>
                </a:path>
                <a:path w="17030700" h="8836025">
                  <a:moveTo>
                    <a:pt x="15029708" y="8835925"/>
                  </a:moveTo>
                  <a:lnTo>
                    <a:pt x="14515358" y="8835925"/>
                  </a:lnTo>
                  <a:lnTo>
                    <a:pt x="14515358" y="8750199"/>
                  </a:lnTo>
                  <a:lnTo>
                    <a:pt x="15029708" y="8750199"/>
                  </a:lnTo>
                  <a:lnTo>
                    <a:pt x="15029708" y="8835925"/>
                  </a:lnTo>
                  <a:close/>
                </a:path>
                <a:path w="17030700" h="8836025">
                  <a:moveTo>
                    <a:pt x="14429633" y="8835925"/>
                  </a:moveTo>
                  <a:lnTo>
                    <a:pt x="13915283" y="8835925"/>
                  </a:lnTo>
                  <a:lnTo>
                    <a:pt x="13915283" y="8750199"/>
                  </a:lnTo>
                  <a:lnTo>
                    <a:pt x="14429633" y="8750199"/>
                  </a:lnTo>
                  <a:lnTo>
                    <a:pt x="14429633" y="8835925"/>
                  </a:lnTo>
                  <a:close/>
                </a:path>
                <a:path w="17030700" h="8836025">
                  <a:moveTo>
                    <a:pt x="13829558" y="8835925"/>
                  </a:moveTo>
                  <a:lnTo>
                    <a:pt x="13315208" y="8835925"/>
                  </a:lnTo>
                  <a:lnTo>
                    <a:pt x="13315208" y="8750199"/>
                  </a:lnTo>
                  <a:lnTo>
                    <a:pt x="13829558" y="8750199"/>
                  </a:lnTo>
                  <a:lnTo>
                    <a:pt x="13829558" y="8835925"/>
                  </a:lnTo>
                  <a:close/>
                </a:path>
                <a:path w="17030700" h="8836025">
                  <a:moveTo>
                    <a:pt x="13229483" y="8835925"/>
                  </a:moveTo>
                  <a:lnTo>
                    <a:pt x="12715133" y="8835925"/>
                  </a:lnTo>
                  <a:lnTo>
                    <a:pt x="12715133" y="8750199"/>
                  </a:lnTo>
                  <a:lnTo>
                    <a:pt x="13229483" y="8750199"/>
                  </a:lnTo>
                  <a:lnTo>
                    <a:pt x="13229483" y="8835925"/>
                  </a:lnTo>
                  <a:close/>
                </a:path>
                <a:path w="17030700" h="8836025">
                  <a:moveTo>
                    <a:pt x="12629408" y="8835925"/>
                  </a:moveTo>
                  <a:lnTo>
                    <a:pt x="12115058" y="8835925"/>
                  </a:lnTo>
                  <a:lnTo>
                    <a:pt x="12115058" y="8750199"/>
                  </a:lnTo>
                  <a:lnTo>
                    <a:pt x="12629408" y="8750199"/>
                  </a:lnTo>
                  <a:lnTo>
                    <a:pt x="12629408" y="8835925"/>
                  </a:lnTo>
                  <a:close/>
                </a:path>
                <a:path w="17030700" h="8836025">
                  <a:moveTo>
                    <a:pt x="12029333" y="8835925"/>
                  </a:moveTo>
                  <a:lnTo>
                    <a:pt x="11514982" y="8835925"/>
                  </a:lnTo>
                  <a:lnTo>
                    <a:pt x="11514982" y="8750199"/>
                  </a:lnTo>
                  <a:lnTo>
                    <a:pt x="12029333" y="8750199"/>
                  </a:lnTo>
                  <a:lnTo>
                    <a:pt x="12029333" y="8835925"/>
                  </a:lnTo>
                  <a:close/>
                </a:path>
                <a:path w="17030700" h="8836025">
                  <a:moveTo>
                    <a:pt x="11429257" y="8835925"/>
                  </a:moveTo>
                  <a:lnTo>
                    <a:pt x="10914907" y="8835925"/>
                  </a:lnTo>
                  <a:lnTo>
                    <a:pt x="10914907" y="8750199"/>
                  </a:lnTo>
                  <a:lnTo>
                    <a:pt x="11429257" y="8750199"/>
                  </a:lnTo>
                  <a:lnTo>
                    <a:pt x="11429257" y="8835925"/>
                  </a:lnTo>
                  <a:close/>
                </a:path>
                <a:path w="17030700" h="8836025">
                  <a:moveTo>
                    <a:pt x="10829182" y="8835925"/>
                  </a:moveTo>
                  <a:lnTo>
                    <a:pt x="10314832" y="8835925"/>
                  </a:lnTo>
                  <a:lnTo>
                    <a:pt x="10314832" y="8750199"/>
                  </a:lnTo>
                  <a:lnTo>
                    <a:pt x="10829182" y="8750199"/>
                  </a:lnTo>
                  <a:lnTo>
                    <a:pt x="10829182" y="8835925"/>
                  </a:lnTo>
                  <a:close/>
                </a:path>
                <a:path w="17030700" h="8836025">
                  <a:moveTo>
                    <a:pt x="10229107" y="8835925"/>
                  </a:moveTo>
                  <a:lnTo>
                    <a:pt x="9714758" y="8835925"/>
                  </a:lnTo>
                  <a:lnTo>
                    <a:pt x="9714758" y="8750199"/>
                  </a:lnTo>
                  <a:lnTo>
                    <a:pt x="10229107" y="8750199"/>
                  </a:lnTo>
                  <a:lnTo>
                    <a:pt x="10229107" y="8835925"/>
                  </a:lnTo>
                  <a:close/>
                </a:path>
                <a:path w="17030700" h="8836025">
                  <a:moveTo>
                    <a:pt x="9629033" y="8835925"/>
                  </a:moveTo>
                  <a:lnTo>
                    <a:pt x="9114683" y="8835925"/>
                  </a:lnTo>
                  <a:lnTo>
                    <a:pt x="9114683" y="8750199"/>
                  </a:lnTo>
                  <a:lnTo>
                    <a:pt x="9629033" y="8750199"/>
                  </a:lnTo>
                  <a:lnTo>
                    <a:pt x="9629033" y="8835925"/>
                  </a:lnTo>
                  <a:close/>
                </a:path>
                <a:path w="17030700" h="8836025">
                  <a:moveTo>
                    <a:pt x="9028958" y="8835925"/>
                  </a:moveTo>
                  <a:lnTo>
                    <a:pt x="8514608" y="8835925"/>
                  </a:lnTo>
                  <a:lnTo>
                    <a:pt x="8514608" y="8750199"/>
                  </a:lnTo>
                  <a:lnTo>
                    <a:pt x="9028958" y="8750199"/>
                  </a:lnTo>
                  <a:lnTo>
                    <a:pt x="9028958" y="8835925"/>
                  </a:lnTo>
                  <a:close/>
                </a:path>
                <a:path w="17030700" h="8836025">
                  <a:moveTo>
                    <a:pt x="8428883" y="8835925"/>
                  </a:moveTo>
                  <a:lnTo>
                    <a:pt x="7914533" y="8835925"/>
                  </a:lnTo>
                  <a:lnTo>
                    <a:pt x="7914533" y="8750199"/>
                  </a:lnTo>
                  <a:lnTo>
                    <a:pt x="8428883" y="8750199"/>
                  </a:lnTo>
                  <a:lnTo>
                    <a:pt x="8428883" y="8835925"/>
                  </a:lnTo>
                  <a:close/>
                </a:path>
                <a:path w="17030700" h="8836025">
                  <a:moveTo>
                    <a:pt x="7828808" y="8835925"/>
                  </a:moveTo>
                  <a:lnTo>
                    <a:pt x="7314459" y="8835925"/>
                  </a:lnTo>
                  <a:lnTo>
                    <a:pt x="7314459" y="8750199"/>
                  </a:lnTo>
                  <a:lnTo>
                    <a:pt x="7828808" y="8750199"/>
                  </a:lnTo>
                  <a:lnTo>
                    <a:pt x="7828808" y="8835925"/>
                  </a:lnTo>
                  <a:close/>
                </a:path>
                <a:path w="17030700" h="8836025">
                  <a:moveTo>
                    <a:pt x="7228734" y="8835925"/>
                  </a:moveTo>
                  <a:lnTo>
                    <a:pt x="6714383" y="8835925"/>
                  </a:lnTo>
                  <a:lnTo>
                    <a:pt x="6714383" y="8750199"/>
                  </a:lnTo>
                  <a:lnTo>
                    <a:pt x="7228734" y="8750199"/>
                  </a:lnTo>
                  <a:lnTo>
                    <a:pt x="7228734" y="8835925"/>
                  </a:lnTo>
                  <a:close/>
                </a:path>
                <a:path w="17030700" h="8836025">
                  <a:moveTo>
                    <a:pt x="6628658" y="8835925"/>
                  </a:moveTo>
                  <a:lnTo>
                    <a:pt x="6114308" y="8835925"/>
                  </a:lnTo>
                  <a:lnTo>
                    <a:pt x="6114308" y="8750199"/>
                  </a:lnTo>
                  <a:lnTo>
                    <a:pt x="6628658" y="8750199"/>
                  </a:lnTo>
                  <a:lnTo>
                    <a:pt x="6628658" y="8835925"/>
                  </a:lnTo>
                  <a:close/>
                </a:path>
                <a:path w="17030700" h="8836025">
                  <a:moveTo>
                    <a:pt x="6028583" y="8835925"/>
                  </a:moveTo>
                  <a:lnTo>
                    <a:pt x="5514233" y="8835925"/>
                  </a:lnTo>
                  <a:lnTo>
                    <a:pt x="5514233" y="8750199"/>
                  </a:lnTo>
                  <a:lnTo>
                    <a:pt x="6028583" y="8750199"/>
                  </a:lnTo>
                  <a:lnTo>
                    <a:pt x="6028583" y="8835925"/>
                  </a:lnTo>
                  <a:close/>
                </a:path>
                <a:path w="17030700" h="8836025">
                  <a:moveTo>
                    <a:pt x="5428508" y="8835925"/>
                  </a:moveTo>
                  <a:lnTo>
                    <a:pt x="4914158" y="8835925"/>
                  </a:lnTo>
                  <a:lnTo>
                    <a:pt x="4914158" y="8750199"/>
                  </a:lnTo>
                  <a:lnTo>
                    <a:pt x="5428508" y="8750199"/>
                  </a:lnTo>
                  <a:lnTo>
                    <a:pt x="5428508" y="8835925"/>
                  </a:lnTo>
                  <a:close/>
                </a:path>
                <a:path w="17030700" h="8836025">
                  <a:moveTo>
                    <a:pt x="4828433" y="8835925"/>
                  </a:moveTo>
                  <a:lnTo>
                    <a:pt x="4314083" y="8835925"/>
                  </a:lnTo>
                  <a:lnTo>
                    <a:pt x="4314083" y="8750199"/>
                  </a:lnTo>
                  <a:lnTo>
                    <a:pt x="4828433" y="8750199"/>
                  </a:lnTo>
                  <a:lnTo>
                    <a:pt x="4828433" y="8835925"/>
                  </a:lnTo>
                  <a:close/>
                </a:path>
                <a:path w="17030700" h="8836025">
                  <a:moveTo>
                    <a:pt x="4228358" y="8835925"/>
                  </a:moveTo>
                  <a:lnTo>
                    <a:pt x="3714009" y="8835925"/>
                  </a:lnTo>
                  <a:lnTo>
                    <a:pt x="3714009" y="8750199"/>
                  </a:lnTo>
                  <a:lnTo>
                    <a:pt x="4228358" y="8750199"/>
                  </a:lnTo>
                  <a:lnTo>
                    <a:pt x="4228358" y="8835925"/>
                  </a:lnTo>
                  <a:close/>
                </a:path>
                <a:path w="17030700" h="8836025">
                  <a:moveTo>
                    <a:pt x="3628284" y="8835925"/>
                  </a:moveTo>
                  <a:lnTo>
                    <a:pt x="3113933" y="8835925"/>
                  </a:lnTo>
                  <a:lnTo>
                    <a:pt x="3113933" y="8750199"/>
                  </a:lnTo>
                  <a:lnTo>
                    <a:pt x="3628284" y="8750199"/>
                  </a:lnTo>
                  <a:lnTo>
                    <a:pt x="3628284" y="8835925"/>
                  </a:lnTo>
                  <a:close/>
                </a:path>
                <a:path w="17030700" h="8836025">
                  <a:moveTo>
                    <a:pt x="3028208" y="8835925"/>
                  </a:moveTo>
                  <a:lnTo>
                    <a:pt x="2513858" y="8835925"/>
                  </a:lnTo>
                  <a:lnTo>
                    <a:pt x="2513858" y="8750199"/>
                  </a:lnTo>
                  <a:lnTo>
                    <a:pt x="3028208" y="8750199"/>
                  </a:lnTo>
                  <a:lnTo>
                    <a:pt x="3028208" y="8835925"/>
                  </a:lnTo>
                  <a:close/>
                </a:path>
                <a:path w="17030700" h="8836025">
                  <a:moveTo>
                    <a:pt x="2428133" y="8835925"/>
                  </a:moveTo>
                  <a:lnTo>
                    <a:pt x="1913783" y="8835925"/>
                  </a:lnTo>
                  <a:lnTo>
                    <a:pt x="1913783" y="8750199"/>
                  </a:lnTo>
                  <a:lnTo>
                    <a:pt x="2428133" y="8750199"/>
                  </a:lnTo>
                  <a:lnTo>
                    <a:pt x="2428133" y="8835925"/>
                  </a:lnTo>
                  <a:close/>
                </a:path>
                <a:path w="17030700" h="8836025">
                  <a:moveTo>
                    <a:pt x="1828058" y="8835925"/>
                  </a:moveTo>
                  <a:lnTo>
                    <a:pt x="1313708" y="8835925"/>
                  </a:lnTo>
                  <a:lnTo>
                    <a:pt x="1313708" y="8750199"/>
                  </a:lnTo>
                  <a:lnTo>
                    <a:pt x="1828058" y="8750199"/>
                  </a:lnTo>
                  <a:lnTo>
                    <a:pt x="1828058" y="8835925"/>
                  </a:lnTo>
                  <a:close/>
                </a:path>
                <a:path w="17030700" h="8836025">
                  <a:moveTo>
                    <a:pt x="1227983" y="8835925"/>
                  </a:moveTo>
                  <a:lnTo>
                    <a:pt x="790633" y="8835925"/>
                  </a:lnTo>
                  <a:lnTo>
                    <a:pt x="742474" y="8834482"/>
                  </a:lnTo>
                  <a:lnTo>
                    <a:pt x="713714" y="8831889"/>
                  </a:lnTo>
                  <a:lnTo>
                    <a:pt x="721923" y="8746899"/>
                  </a:lnTo>
                  <a:lnTo>
                    <a:pt x="739031" y="8748343"/>
                  </a:lnTo>
                  <a:lnTo>
                    <a:pt x="756185" y="8749374"/>
                  </a:lnTo>
                  <a:lnTo>
                    <a:pt x="773385" y="8749993"/>
                  </a:lnTo>
                  <a:lnTo>
                    <a:pt x="790633" y="8750199"/>
                  </a:lnTo>
                  <a:lnTo>
                    <a:pt x="1227983" y="8750199"/>
                  </a:lnTo>
                  <a:lnTo>
                    <a:pt x="1227983" y="8835925"/>
                  </a:lnTo>
                  <a:close/>
                </a:path>
                <a:path w="17030700" h="8836025">
                  <a:moveTo>
                    <a:pt x="629023" y="8819047"/>
                  </a:moveTo>
                  <a:lnTo>
                    <a:pt x="558296" y="8801233"/>
                  </a:lnTo>
                  <a:lnTo>
                    <a:pt x="514780" y="8786465"/>
                  </a:lnTo>
                  <a:lnTo>
                    <a:pt x="472440" y="8769280"/>
                  </a:lnTo>
                  <a:lnTo>
                    <a:pt x="431359" y="8749761"/>
                  </a:lnTo>
                  <a:lnTo>
                    <a:pt x="391621" y="8727990"/>
                  </a:lnTo>
                  <a:lnTo>
                    <a:pt x="353307" y="8704050"/>
                  </a:lnTo>
                  <a:lnTo>
                    <a:pt x="316500" y="8678024"/>
                  </a:lnTo>
                  <a:lnTo>
                    <a:pt x="281283" y="8649994"/>
                  </a:lnTo>
                  <a:lnTo>
                    <a:pt x="247739" y="8620044"/>
                  </a:lnTo>
                  <a:lnTo>
                    <a:pt x="215951" y="8588255"/>
                  </a:lnTo>
                  <a:lnTo>
                    <a:pt x="193154" y="8562724"/>
                  </a:lnTo>
                  <a:lnTo>
                    <a:pt x="257761" y="8506731"/>
                  </a:lnTo>
                  <a:lnTo>
                    <a:pt x="293451" y="8545200"/>
                  </a:lnTo>
                  <a:lnTo>
                    <a:pt x="331014" y="8580404"/>
                  </a:lnTo>
                  <a:lnTo>
                    <a:pt x="370450" y="8612345"/>
                  </a:lnTo>
                  <a:lnTo>
                    <a:pt x="411759" y="8641021"/>
                  </a:lnTo>
                  <a:lnTo>
                    <a:pt x="454940" y="8666434"/>
                  </a:lnTo>
                  <a:lnTo>
                    <a:pt x="499995" y="8688583"/>
                  </a:lnTo>
                  <a:lnTo>
                    <a:pt x="546922" y="8707468"/>
                  </a:lnTo>
                  <a:lnTo>
                    <a:pt x="595723" y="8723089"/>
                  </a:lnTo>
                  <a:lnTo>
                    <a:pt x="646396" y="8735446"/>
                  </a:lnTo>
                  <a:lnTo>
                    <a:pt x="629023" y="8819047"/>
                  </a:lnTo>
                  <a:close/>
                </a:path>
                <a:path w="17030700" h="8836025">
                  <a:moveTo>
                    <a:pt x="140575" y="8494893"/>
                  </a:moveTo>
                  <a:lnTo>
                    <a:pt x="108005" y="8444374"/>
                  </a:lnTo>
                  <a:lnTo>
                    <a:pt x="86234" y="8404636"/>
                  </a:lnTo>
                  <a:lnTo>
                    <a:pt x="66715" y="8363555"/>
                  </a:lnTo>
                  <a:lnTo>
                    <a:pt x="49645" y="8321499"/>
                  </a:lnTo>
                  <a:lnTo>
                    <a:pt x="49530" y="8321215"/>
                  </a:lnTo>
                  <a:lnTo>
                    <a:pt x="34845" y="8277946"/>
                  </a:lnTo>
                  <a:lnTo>
                    <a:pt x="34761" y="8277699"/>
                  </a:lnTo>
                  <a:lnTo>
                    <a:pt x="22580" y="8233404"/>
                  </a:lnTo>
                  <a:lnTo>
                    <a:pt x="22493" y="8233088"/>
                  </a:lnTo>
                  <a:lnTo>
                    <a:pt x="12894" y="8187875"/>
                  </a:lnTo>
                  <a:lnTo>
                    <a:pt x="12807" y="8187467"/>
                  </a:lnTo>
                  <a:lnTo>
                    <a:pt x="5853" y="8141358"/>
                  </a:lnTo>
                  <a:lnTo>
                    <a:pt x="5786" y="8140917"/>
                  </a:lnTo>
                  <a:lnTo>
                    <a:pt x="1543" y="8093854"/>
                  </a:lnTo>
                  <a:lnTo>
                    <a:pt x="1513" y="8093521"/>
                  </a:lnTo>
                  <a:lnTo>
                    <a:pt x="0" y="8045362"/>
                  </a:lnTo>
                  <a:lnTo>
                    <a:pt x="0" y="8008992"/>
                  </a:lnTo>
                  <a:lnTo>
                    <a:pt x="85795" y="8008992"/>
                  </a:lnTo>
                  <a:lnTo>
                    <a:pt x="85795" y="8045362"/>
                  </a:lnTo>
                  <a:lnTo>
                    <a:pt x="87328" y="8093521"/>
                  </a:lnTo>
                  <a:lnTo>
                    <a:pt x="87338" y="8093854"/>
                  </a:lnTo>
                  <a:lnTo>
                    <a:pt x="91925" y="8140917"/>
                  </a:lnTo>
                  <a:lnTo>
                    <a:pt x="91968" y="8141358"/>
                  </a:lnTo>
                  <a:lnTo>
                    <a:pt x="99617" y="8187467"/>
                  </a:lnTo>
                  <a:lnTo>
                    <a:pt x="99685" y="8187875"/>
                  </a:lnTo>
                  <a:lnTo>
                    <a:pt x="110414" y="8233088"/>
                  </a:lnTo>
                  <a:lnTo>
                    <a:pt x="110489" y="8233404"/>
                  </a:lnTo>
                  <a:lnTo>
                    <a:pt x="124302" y="8277699"/>
                  </a:lnTo>
                  <a:lnTo>
                    <a:pt x="124379" y="8277946"/>
                  </a:lnTo>
                  <a:lnTo>
                    <a:pt x="141245" y="8321215"/>
                  </a:lnTo>
                  <a:lnTo>
                    <a:pt x="161419" y="8364065"/>
                  </a:lnTo>
                  <a:lnTo>
                    <a:pt x="184569" y="8405643"/>
                  </a:lnTo>
                  <a:lnTo>
                    <a:pt x="210806" y="8446234"/>
                  </a:lnTo>
                  <a:lnTo>
                    <a:pt x="140575" y="8494893"/>
                  </a:lnTo>
                  <a:close/>
                </a:path>
                <a:path w="17030700" h="8836025">
                  <a:moveTo>
                    <a:pt x="85795" y="7923267"/>
                  </a:moveTo>
                  <a:lnTo>
                    <a:pt x="0" y="7923267"/>
                  </a:lnTo>
                  <a:lnTo>
                    <a:pt x="0" y="7408917"/>
                  </a:lnTo>
                  <a:lnTo>
                    <a:pt x="85795" y="7408917"/>
                  </a:lnTo>
                  <a:lnTo>
                    <a:pt x="85795" y="7923267"/>
                  </a:lnTo>
                  <a:close/>
                </a:path>
                <a:path w="17030700" h="8836025">
                  <a:moveTo>
                    <a:pt x="85795" y="7323192"/>
                  </a:moveTo>
                  <a:lnTo>
                    <a:pt x="0" y="7323192"/>
                  </a:lnTo>
                  <a:lnTo>
                    <a:pt x="0" y="6808842"/>
                  </a:lnTo>
                  <a:lnTo>
                    <a:pt x="85795" y="6808842"/>
                  </a:lnTo>
                  <a:lnTo>
                    <a:pt x="85795" y="7323192"/>
                  </a:lnTo>
                  <a:close/>
                </a:path>
                <a:path w="17030700" h="8836025">
                  <a:moveTo>
                    <a:pt x="85795" y="6723116"/>
                  </a:moveTo>
                  <a:lnTo>
                    <a:pt x="0" y="6723116"/>
                  </a:lnTo>
                  <a:lnTo>
                    <a:pt x="0" y="6208766"/>
                  </a:lnTo>
                  <a:lnTo>
                    <a:pt x="85795" y="6208766"/>
                  </a:lnTo>
                  <a:lnTo>
                    <a:pt x="85795" y="6723116"/>
                  </a:lnTo>
                  <a:close/>
                </a:path>
                <a:path w="17030700" h="8836025">
                  <a:moveTo>
                    <a:pt x="85795" y="6123041"/>
                  </a:moveTo>
                  <a:lnTo>
                    <a:pt x="0" y="6123041"/>
                  </a:lnTo>
                  <a:lnTo>
                    <a:pt x="0" y="5608692"/>
                  </a:lnTo>
                  <a:lnTo>
                    <a:pt x="85795" y="5608692"/>
                  </a:lnTo>
                  <a:lnTo>
                    <a:pt x="85795" y="6123041"/>
                  </a:lnTo>
                  <a:close/>
                </a:path>
                <a:path w="17030700" h="8836025">
                  <a:moveTo>
                    <a:pt x="85795" y="5522967"/>
                  </a:moveTo>
                  <a:lnTo>
                    <a:pt x="0" y="5522967"/>
                  </a:lnTo>
                  <a:lnTo>
                    <a:pt x="0" y="5008617"/>
                  </a:lnTo>
                  <a:lnTo>
                    <a:pt x="85795" y="5008617"/>
                  </a:lnTo>
                  <a:lnTo>
                    <a:pt x="85795" y="5522967"/>
                  </a:lnTo>
                  <a:close/>
                </a:path>
                <a:path w="17030700" h="8836025">
                  <a:moveTo>
                    <a:pt x="85795" y="4922892"/>
                  </a:moveTo>
                  <a:lnTo>
                    <a:pt x="0" y="4922892"/>
                  </a:lnTo>
                  <a:lnTo>
                    <a:pt x="0" y="4408542"/>
                  </a:lnTo>
                  <a:lnTo>
                    <a:pt x="85795" y="4408542"/>
                  </a:lnTo>
                  <a:lnTo>
                    <a:pt x="85795" y="4922892"/>
                  </a:lnTo>
                  <a:close/>
                </a:path>
                <a:path w="17030700" h="8836025">
                  <a:moveTo>
                    <a:pt x="85795" y="4322817"/>
                  </a:moveTo>
                  <a:lnTo>
                    <a:pt x="0" y="4322817"/>
                  </a:lnTo>
                  <a:lnTo>
                    <a:pt x="0" y="3808467"/>
                  </a:lnTo>
                  <a:lnTo>
                    <a:pt x="85795" y="3808467"/>
                  </a:lnTo>
                  <a:lnTo>
                    <a:pt x="85795" y="4322817"/>
                  </a:lnTo>
                  <a:close/>
                </a:path>
                <a:path w="17030700" h="8836025">
                  <a:moveTo>
                    <a:pt x="85795" y="3722742"/>
                  </a:moveTo>
                  <a:lnTo>
                    <a:pt x="0" y="3722742"/>
                  </a:lnTo>
                  <a:lnTo>
                    <a:pt x="0" y="3208391"/>
                  </a:lnTo>
                  <a:lnTo>
                    <a:pt x="85795" y="3208391"/>
                  </a:lnTo>
                  <a:lnTo>
                    <a:pt x="85795" y="3722742"/>
                  </a:lnTo>
                  <a:close/>
                </a:path>
                <a:path w="17030700" h="8836025">
                  <a:moveTo>
                    <a:pt x="85795" y="3122666"/>
                  </a:moveTo>
                  <a:lnTo>
                    <a:pt x="0" y="3122666"/>
                  </a:lnTo>
                  <a:lnTo>
                    <a:pt x="0" y="2608316"/>
                  </a:lnTo>
                  <a:lnTo>
                    <a:pt x="85795" y="2608316"/>
                  </a:lnTo>
                  <a:lnTo>
                    <a:pt x="85795" y="3122666"/>
                  </a:lnTo>
                  <a:close/>
                </a:path>
                <a:path w="17030700" h="8836025">
                  <a:moveTo>
                    <a:pt x="85795" y="2522591"/>
                  </a:moveTo>
                  <a:lnTo>
                    <a:pt x="0" y="2522591"/>
                  </a:lnTo>
                  <a:lnTo>
                    <a:pt x="0" y="2008241"/>
                  </a:lnTo>
                  <a:lnTo>
                    <a:pt x="85795" y="2008241"/>
                  </a:lnTo>
                  <a:lnTo>
                    <a:pt x="85795" y="2522591"/>
                  </a:lnTo>
                  <a:close/>
                </a:path>
                <a:path w="17030700" h="8836025">
                  <a:moveTo>
                    <a:pt x="85795" y="1922516"/>
                  </a:moveTo>
                  <a:lnTo>
                    <a:pt x="0" y="1922516"/>
                  </a:lnTo>
                  <a:lnTo>
                    <a:pt x="0" y="1408166"/>
                  </a:lnTo>
                  <a:lnTo>
                    <a:pt x="85795" y="1408166"/>
                  </a:lnTo>
                  <a:lnTo>
                    <a:pt x="85795" y="1922516"/>
                  </a:lnTo>
                  <a:close/>
                </a:path>
                <a:path w="17030700" h="8836025">
                  <a:moveTo>
                    <a:pt x="85795" y="1322441"/>
                  </a:moveTo>
                  <a:lnTo>
                    <a:pt x="0" y="1322441"/>
                  </a:lnTo>
                  <a:lnTo>
                    <a:pt x="0" y="808091"/>
                  </a:lnTo>
                  <a:lnTo>
                    <a:pt x="85795" y="808091"/>
                  </a:lnTo>
                  <a:lnTo>
                    <a:pt x="85795" y="1322441"/>
                  </a:lnTo>
                  <a:close/>
                </a:path>
                <a:path w="17030700" h="8836025">
                  <a:moveTo>
                    <a:pt x="323352" y="262872"/>
                  </a:moveTo>
                  <a:lnTo>
                    <a:pt x="266701" y="198950"/>
                  </a:lnTo>
                  <a:lnTo>
                    <a:pt x="281283" y="185930"/>
                  </a:lnTo>
                  <a:lnTo>
                    <a:pt x="316500" y="157900"/>
                  </a:lnTo>
                  <a:lnTo>
                    <a:pt x="353307" y="131874"/>
                  </a:lnTo>
                  <a:lnTo>
                    <a:pt x="391621" y="107935"/>
                  </a:lnTo>
                  <a:lnTo>
                    <a:pt x="431359" y="86164"/>
                  </a:lnTo>
                  <a:lnTo>
                    <a:pt x="472440" y="66644"/>
                  </a:lnTo>
                  <a:lnTo>
                    <a:pt x="514780" y="49459"/>
                  </a:lnTo>
                  <a:lnTo>
                    <a:pt x="558296" y="34691"/>
                  </a:lnTo>
                  <a:lnTo>
                    <a:pt x="602907" y="22423"/>
                  </a:lnTo>
                  <a:lnTo>
                    <a:pt x="648528" y="12737"/>
                  </a:lnTo>
                  <a:lnTo>
                    <a:pt x="695078" y="5716"/>
                  </a:lnTo>
                  <a:lnTo>
                    <a:pt x="732347" y="2355"/>
                  </a:lnTo>
                  <a:lnTo>
                    <a:pt x="738456" y="86164"/>
                  </a:lnTo>
                  <a:lnTo>
                    <a:pt x="738562" y="87615"/>
                  </a:lnTo>
                  <a:lnTo>
                    <a:pt x="686631" y="93190"/>
                  </a:lnTo>
                  <a:lnTo>
                    <a:pt x="636149" y="102240"/>
                  </a:lnTo>
                  <a:lnTo>
                    <a:pt x="587116" y="114765"/>
                  </a:lnTo>
                  <a:lnTo>
                    <a:pt x="539533" y="130763"/>
                  </a:lnTo>
                  <a:lnTo>
                    <a:pt x="493398" y="150236"/>
                  </a:lnTo>
                  <a:lnTo>
                    <a:pt x="448713" y="173184"/>
                  </a:lnTo>
                  <a:lnTo>
                    <a:pt x="405477" y="199605"/>
                  </a:lnTo>
                  <a:lnTo>
                    <a:pt x="363689" y="229501"/>
                  </a:lnTo>
                  <a:lnTo>
                    <a:pt x="323352" y="262872"/>
                  </a:lnTo>
                  <a:close/>
                </a:path>
                <a:path w="17030700" h="8836025">
                  <a:moveTo>
                    <a:pt x="88388" y="729614"/>
                  </a:moveTo>
                  <a:lnTo>
                    <a:pt x="3322" y="722339"/>
                  </a:lnTo>
                  <a:lnTo>
                    <a:pt x="5786" y="695008"/>
                  </a:lnTo>
                  <a:lnTo>
                    <a:pt x="12807" y="648458"/>
                  </a:lnTo>
                  <a:lnTo>
                    <a:pt x="22493" y="602836"/>
                  </a:lnTo>
                  <a:lnTo>
                    <a:pt x="34761" y="558226"/>
                  </a:lnTo>
                  <a:lnTo>
                    <a:pt x="49530" y="514710"/>
                  </a:lnTo>
                  <a:lnTo>
                    <a:pt x="66715" y="472370"/>
                  </a:lnTo>
                  <a:lnTo>
                    <a:pt x="86234" y="431289"/>
                  </a:lnTo>
                  <a:lnTo>
                    <a:pt x="108005" y="391550"/>
                  </a:lnTo>
                  <a:lnTo>
                    <a:pt x="131945" y="353236"/>
                  </a:lnTo>
                  <a:lnTo>
                    <a:pt x="157971" y="316430"/>
                  </a:lnTo>
                  <a:lnTo>
                    <a:pt x="186000" y="281213"/>
                  </a:lnTo>
                  <a:lnTo>
                    <a:pt x="205707" y="259142"/>
                  </a:lnTo>
                  <a:lnTo>
                    <a:pt x="268928" y="316613"/>
                  </a:lnTo>
                  <a:lnTo>
                    <a:pt x="235034" y="356544"/>
                  </a:lnTo>
                  <a:lnTo>
                    <a:pt x="204599" y="397964"/>
                  </a:lnTo>
                  <a:lnTo>
                    <a:pt x="177623" y="440874"/>
                  </a:lnTo>
                  <a:lnTo>
                    <a:pt x="154104" y="485273"/>
                  </a:lnTo>
                  <a:lnTo>
                    <a:pt x="134045" y="531162"/>
                  </a:lnTo>
                  <a:lnTo>
                    <a:pt x="117443" y="578541"/>
                  </a:lnTo>
                  <a:lnTo>
                    <a:pt x="104300" y="627409"/>
                  </a:lnTo>
                  <a:lnTo>
                    <a:pt x="94615" y="677766"/>
                  </a:lnTo>
                  <a:lnTo>
                    <a:pt x="88388" y="729614"/>
                  </a:lnTo>
                  <a:close/>
                </a:path>
                <a:path w="17030700" h="8836025">
                  <a:moveTo>
                    <a:pt x="1304983" y="85724"/>
                  </a:moveTo>
                  <a:lnTo>
                    <a:pt x="790633" y="85724"/>
                  </a:lnTo>
                  <a:lnTo>
                    <a:pt x="790633" y="0"/>
                  </a:lnTo>
                  <a:lnTo>
                    <a:pt x="1304983" y="0"/>
                  </a:lnTo>
                  <a:lnTo>
                    <a:pt x="1304983" y="85724"/>
                  </a:lnTo>
                  <a:close/>
                </a:path>
              </a:pathLst>
            </a:custGeom>
            <a:solidFill>
              <a:srgbClr val="5940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17" y="1524623"/>
              <a:ext cx="5166918" cy="724579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388315" y="1524623"/>
              <a:ext cx="5162550" cy="7247890"/>
            </a:xfrm>
            <a:custGeom>
              <a:avLst/>
              <a:gdLst/>
              <a:ahLst/>
              <a:cxnLst/>
              <a:rect l="l" t="t" r="r" b="b"/>
              <a:pathLst>
                <a:path w="5162550" h="7247890">
                  <a:moveTo>
                    <a:pt x="5162500" y="6921741"/>
                  </a:moveTo>
                  <a:lnTo>
                    <a:pt x="5153873" y="6965202"/>
                  </a:lnTo>
                  <a:lnTo>
                    <a:pt x="5137924" y="7012134"/>
                  </a:lnTo>
                  <a:lnTo>
                    <a:pt x="5116018" y="7056599"/>
                  </a:lnTo>
                  <a:lnTo>
                    <a:pt x="5088401" y="7098005"/>
                  </a:lnTo>
                  <a:lnTo>
                    <a:pt x="5055319" y="7135758"/>
                  </a:lnTo>
                  <a:lnTo>
                    <a:pt x="5017563" y="7168837"/>
                  </a:lnTo>
                  <a:lnTo>
                    <a:pt x="4976156" y="7196450"/>
                  </a:lnTo>
                  <a:lnTo>
                    <a:pt x="4931690" y="7218351"/>
                  </a:lnTo>
                  <a:lnTo>
                    <a:pt x="4884759" y="7234297"/>
                  </a:lnTo>
                  <a:lnTo>
                    <a:pt x="4835954" y="7244041"/>
                  </a:lnTo>
                  <a:lnTo>
                    <a:pt x="4785872" y="7247342"/>
                  </a:lnTo>
                  <a:lnTo>
                    <a:pt x="380995" y="7247341"/>
                  </a:lnTo>
                  <a:lnTo>
                    <a:pt x="330910" y="7244035"/>
                  </a:lnTo>
                  <a:lnTo>
                    <a:pt x="282108" y="7234284"/>
                  </a:lnTo>
                  <a:lnTo>
                    <a:pt x="235181" y="7218331"/>
                  </a:lnTo>
                  <a:lnTo>
                    <a:pt x="190721" y="7196424"/>
                  </a:lnTo>
                  <a:lnTo>
                    <a:pt x="149321" y="7168807"/>
                  </a:lnTo>
                  <a:lnTo>
                    <a:pt x="111573" y="7135727"/>
                  </a:lnTo>
                  <a:lnTo>
                    <a:pt x="78500" y="7097974"/>
                  </a:lnTo>
                  <a:lnTo>
                    <a:pt x="50891" y="7056571"/>
                  </a:lnTo>
                  <a:lnTo>
                    <a:pt x="28991" y="7012110"/>
                  </a:lnTo>
                  <a:lnTo>
                    <a:pt x="13047" y="6965184"/>
                  </a:lnTo>
                  <a:lnTo>
                    <a:pt x="3303" y="6916385"/>
                  </a:lnTo>
                  <a:lnTo>
                    <a:pt x="1" y="6866305"/>
                  </a:lnTo>
                  <a:lnTo>
                    <a:pt x="0" y="381028"/>
                  </a:lnTo>
                  <a:lnTo>
                    <a:pt x="3300" y="330948"/>
                  </a:lnTo>
                  <a:lnTo>
                    <a:pt x="13045" y="282148"/>
                  </a:lnTo>
                  <a:lnTo>
                    <a:pt x="28991" y="235222"/>
                  </a:lnTo>
                  <a:lnTo>
                    <a:pt x="50892" y="190761"/>
                  </a:lnTo>
                  <a:lnTo>
                    <a:pt x="78502" y="149358"/>
                  </a:lnTo>
                  <a:lnTo>
                    <a:pt x="111577" y="111606"/>
                  </a:lnTo>
                  <a:lnTo>
                    <a:pt x="149326" y="78527"/>
                  </a:lnTo>
                  <a:lnTo>
                    <a:pt x="190727" y="50911"/>
                  </a:lnTo>
                  <a:lnTo>
                    <a:pt x="235187" y="29006"/>
                  </a:lnTo>
                  <a:lnTo>
                    <a:pt x="282114" y="13055"/>
                  </a:lnTo>
                  <a:lnTo>
                    <a:pt x="330916" y="3304"/>
                  </a:lnTo>
                  <a:lnTo>
                    <a:pt x="380998" y="0"/>
                  </a:lnTo>
                  <a:lnTo>
                    <a:pt x="4785872" y="0"/>
                  </a:lnTo>
                  <a:lnTo>
                    <a:pt x="4835960" y="3296"/>
                  </a:lnTo>
                  <a:lnTo>
                    <a:pt x="4884764" y="13041"/>
                  </a:lnTo>
                  <a:lnTo>
                    <a:pt x="4931695" y="28988"/>
                  </a:lnTo>
                  <a:lnTo>
                    <a:pt x="4976160" y="50891"/>
                  </a:lnTo>
                  <a:lnTo>
                    <a:pt x="5017567" y="78505"/>
                  </a:lnTo>
                  <a:lnTo>
                    <a:pt x="5055322" y="111584"/>
                  </a:lnTo>
                  <a:lnTo>
                    <a:pt x="5088402" y="149338"/>
                  </a:lnTo>
                  <a:lnTo>
                    <a:pt x="5116018" y="190744"/>
                  </a:lnTo>
                  <a:lnTo>
                    <a:pt x="5137922" y="235209"/>
                  </a:lnTo>
                  <a:lnTo>
                    <a:pt x="5153871" y="282140"/>
                  </a:lnTo>
                  <a:lnTo>
                    <a:pt x="5162495" y="325601"/>
                  </a:lnTo>
                </a:path>
              </a:pathLst>
            </a:custGeom>
            <a:ln w="1143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233767" y="3182255"/>
              <a:ext cx="445134" cy="445134"/>
            </a:xfrm>
            <a:custGeom>
              <a:avLst/>
              <a:gdLst/>
              <a:ahLst/>
              <a:cxnLst/>
              <a:rect l="l" t="t" r="r" b="b"/>
              <a:pathLst>
                <a:path w="445134" h="445135">
                  <a:moveTo>
                    <a:pt x="229554" y="444549"/>
                  </a:moveTo>
                  <a:lnTo>
                    <a:pt x="214995" y="444549"/>
                  </a:lnTo>
                  <a:lnTo>
                    <a:pt x="207732" y="444192"/>
                  </a:lnTo>
                  <a:lnTo>
                    <a:pt x="164718" y="437091"/>
                  </a:lnTo>
                  <a:lnTo>
                    <a:pt x="123915" y="421735"/>
                  </a:lnTo>
                  <a:lnTo>
                    <a:pt x="86892" y="398713"/>
                  </a:lnTo>
                  <a:lnTo>
                    <a:pt x="55072" y="368911"/>
                  </a:lnTo>
                  <a:lnTo>
                    <a:pt x="29677" y="333474"/>
                  </a:lnTo>
                  <a:lnTo>
                    <a:pt x="11684" y="293763"/>
                  </a:lnTo>
                  <a:lnTo>
                    <a:pt x="1783" y="251306"/>
                  </a:lnTo>
                  <a:lnTo>
                    <a:pt x="0" y="229554"/>
                  </a:lnTo>
                  <a:lnTo>
                    <a:pt x="0" y="214995"/>
                  </a:lnTo>
                  <a:lnTo>
                    <a:pt x="5691" y="171771"/>
                  </a:lnTo>
                  <a:lnTo>
                    <a:pt x="19705" y="130488"/>
                  </a:lnTo>
                  <a:lnTo>
                    <a:pt x="41504" y="92732"/>
                  </a:lnTo>
                  <a:lnTo>
                    <a:pt x="70250" y="59955"/>
                  </a:lnTo>
                  <a:lnTo>
                    <a:pt x="104838" y="33415"/>
                  </a:lnTo>
                  <a:lnTo>
                    <a:pt x="143939" y="14133"/>
                  </a:lnTo>
                  <a:lnTo>
                    <a:pt x="186051" y="2850"/>
                  </a:lnTo>
                  <a:lnTo>
                    <a:pt x="214995" y="0"/>
                  </a:lnTo>
                  <a:lnTo>
                    <a:pt x="229554" y="0"/>
                  </a:lnTo>
                  <a:lnTo>
                    <a:pt x="272778" y="5691"/>
                  </a:lnTo>
                  <a:lnTo>
                    <a:pt x="314061" y="19705"/>
                  </a:lnTo>
                  <a:lnTo>
                    <a:pt x="351816" y="41504"/>
                  </a:lnTo>
                  <a:lnTo>
                    <a:pt x="384594" y="70250"/>
                  </a:lnTo>
                  <a:lnTo>
                    <a:pt x="411133" y="104838"/>
                  </a:lnTo>
                  <a:lnTo>
                    <a:pt x="430415" y="143939"/>
                  </a:lnTo>
                  <a:lnTo>
                    <a:pt x="441698" y="186051"/>
                  </a:lnTo>
                  <a:lnTo>
                    <a:pt x="444549" y="214995"/>
                  </a:lnTo>
                  <a:lnTo>
                    <a:pt x="444549" y="222274"/>
                  </a:lnTo>
                  <a:lnTo>
                    <a:pt x="444549" y="229554"/>
                  </a:lnTo>
                  <a:lnTo>
                    <a:pt x="438858" y="272778"/>
                  </a:lnTo>
                  <a:lnTo>
                    <a:pt x="424844" y="314061"/>
                  </a:lnTo>
                  <a:lnTo>
                    <a:pt x="403045" y="351816"/>
                  </a:lnTo>
                  <a:lnTo>
                    <a:pt x="374299" y="384594"/>
                  </a:lnTo>
                  <a:lnTo>
                    <a:pt x="339711" y="411133"/>
                  </a:lnTo>
                  <a:lnTo>
                    <a:pt x="300610" y="430415"/>
                  </a:lnTo>
                  <a:lnTo>
                    <a:pt x="258498" y="441698"/>
                  </a:lnTo>
                  <a:lnTo>
                    <a:pt x="236816" y="444192"/>
                  </a:lnTo>
                  <a:lnTo>
                    <a:pt x="229554" y="444549"/>
                  </a:lnTo>
                  <a:close/>
                </a:path>
              </a:pathLst>
            </a:custGeom>
            <a:solidFill>
              <a:srgbClr val="6249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324871" y="3310531"/>
              <a:ext cx="262255" cy="188595"/>
            </a:xfrm>
            <a:custGeom>
              <a:avLst/>
              <a:gdLst/>
              <a:ahLst/>
              <a:cxnLst/>
              <a:rect l="l" t="t" r="r" b="b"/>
              <a:pathLst>
                <a:path w="262254" h="188595">
                  <a:moveTo>
                    <a:pt x="112748" y="187997"/>
                  </a:moveTo>
                  <a:lnTo>
                    <a:pt x="96584" y="187997"/>
                  </a:lnTo>
                  <a:lnTo>
                    <a:pt x="88833" y="184788"/>
                  </a:lnTo>
                  <a:lnTo>
                    <a:pt x="8923" y="104879"/>
                  </a:lnTo>
                  <a:lnTo>
                    <a:pt x="2230" y="94800"/>
                  </a:lnTo>
                  <a:lnTo>
                    <a:pt x="0" y="83334"/>
                  </a:lnTo>
                  <a:lnTo>
                    <a:pt x="2230" y="71868"/>
                  </a:lnTo>
                  <a:lnTo>
                    <a:pt x="8923" y="61789"/>
                  </a:lnTo>
                  <a:lnTo>
                    <a:pt x="19002" y="55096"/>
                  </a:lnTo>
                  <a:lnTo>
                    <a:pt x="30468" y="52865"/>
                  </a:lnTo>
                  <a:lnTo>
                    <a:pt x="41934" y="55096"/>
                  </a:lnTo>
                  <a:lnTo>
                    <a:pt x="52013" y="61789"/>
                  </a:lnTo>
                  <a:lnTo>
                    <a:pt x="104655" y="114431"/>
                  </a:lnTo>
                  <a:lnTo>
                    <a:pt x="210110" y="8931"/>
                  </a:lnTo>
                  <a:lnTo>
                    <a:pt x="220188" y="2234"/>
                  </a:lnTo>
                  <a:lnTo>
                    <a:pt x="231653" y="0"/>
                  </a:lnTo>
                  <a:lnTo>
                    <a:pt x="243119" y="2228"/>
                  </a:lnTo>
                  <a:lnTo>
                    <a:pt x="253200" y="8918"/>
                  </a:lnTo>
                  <a:lnTo>
                    <a:pt x="259895" y="18997"/>
                  </a:lnTo>
                  <a:lnTo>
                    <a:pt x="262128" y="30462"/>
                  </a:lnTo>
                  <a:lnTo>
                    <a:pt x="259900" y="41928"/>
                  </a:lnTo>
                  <a:lnTo>
                    <a:pt x="253209" y="52008"/>
                  </a:lnTo>
                  <a:lnTo>
                    <a:pt x="120499" y="184782"/>
                  </a:lnTo>
                  <a:lnTo>
                    <a:pt x="112748" y="18799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8670" rIns="0" bIns="0" rtlCol="0" vert="horz">
            <a:spAutoFit/>
          </a:bodyPr>
          <a:lstStyle/>
          <a:p>
            <a:pPr marL="5845810" marR="5080">
              <a:lnSpc>
                <a:spcPts val="4310"/>
              </a:lnSpc>
              <a:spcBef>
                <a:spcPts val="600"/>
              </a:spcBef>
            </a:pPr>
            <a:r>
              <a:rPr dirty="0" sz="3950" spc="285"/>
              <a:t>Data</a:t>
            </a:r>
            <a:r>
              <a:rPr dirty="0" sz="3950" spc="-204"/>
              <a:t> </a:t>
            </a:r>
            <a:r>
              <a:rPr dirty="0" sz="3950" spc="-55"/>
              <a:t>Engineering:</a:t>
            </a:r>
            <a:r>
              <a:rPr dirty="0" sz="3950" spc="-200"/>
              <a:t> </a:t>
            </a:r>
            <a:r>
              <a:rPr dirty="0" sz="3950" spc="-20"/>
              <a:t>From </a:t>
            </a:r>
            <a:r>
              <a:rPr dirty="0" sz="3950" spc="90"/>
              <a:t>Source</a:t>
            </a:r>
            <a:r>
              <a:rPr dirty="0" sz="3950" spc="-210"/>
              <a:t> </a:t>
            </a:r>
            <a:r>
              <a:rPr dirty="0" sz="3950" spc="300"/>
              <a:t>to</a:t>
            </a:r>
            <a:r>
              <a:rPr dirty="0" sz="3950" spc="-204"/>
              <a:t> </a:t>
            </a:r>
            <a:r>
              <a:rPr dirty="0" sz="3950" spc="55"/>
              <a:t>Actionable</a:t>
            </a:r>
            <a:r>
              <a:rPr dirty="0" sz="3950" spc="-210"/>
              <a:t> </a:t>
            </a:r>
            <a:r>
              <a:rPr dirty="0" sz="3950" spc="-10"/>
              <a:t>Insight</a:t>
            </a:r>
            <a:endParaRPr sz="3950"/>
          </a:p>
        </p:txBody>
      </p:sp>
      <p:grpSp>
        <p:nvGrpSpPr>
          <p:cNvPr id="9" name="object 9" descr=""/>
          <p:cNvGrpSpPr/>
          <p:nvPr/>
        </p:nvGrpSpPr>
        <p:grpSpPr>
          <a:xfrm>
            <a:off x="264557" y="0"/>
            <a:ext cx="18023840" cy="10287000"/>
            <a:chOff x="264557" y="0"/>
            <a:chExt cx="18023840" cy="10287000"/>
          </a:xfrm>
        </p:grpSpPr>
        <p:sp>
          <p:nvSpPr>
            <p:cNvPr id="10" name="object 10" descr=""/>
            <p:cNvSpPr/>
            <p:nvPr/>
          </p:nvSpPr>
          <p:spPr>
            <a:xfrm>
              <a:off x="13412318" y="0"/>
              <a:ext cx="4876165" cy="3997325"/>
            </a:xfrm>
            <a:custGeom>
              <a:avLst/>
              <a:gdLst/>
              <a:ahLst/>
              <a:cxnLst/>
              <a:rect l="l" t="t" r="r" b="b"/>
              <a:pathLst>
                <a:path w="4876165" h="3997325">
                  <a:moveTo>
                    <a:pt x="151473" y="0"/>
                  </a:moveTo>
                  <a:lnTo>
                    <a:pt x="3491634" y="2770945"/>
                  </a:lnTo>
                  <a:lnTo>
                    <a:pt x="3398796" y="2694609"/>
                  </a:lnTo>
                  <a:lnTo>
                    <a:pt x="3254978" y="2577314"/>
                  </a:lnTo>
                  <a:lnTo>
                    <a:pt x="2173358" y="1715759"/>
                  </a:lnTo>
                  <a:lnTo>
                    <a:pt x="1247263" y="996902"/>
                  </a:lnTo>
                  <a:lnTo>
                    <a:pt x="2259" y="1874"/>
                  </a:lnTo>
                  <a:lnTo>
                    <a:pt x="0" y="0"/>
                  </a:lnTo>
                  <a:lnTo>
                    <a:pt x="151473" y="0"/>
                  </a:lnTo>
                  <a:close/>
                </a:path>
                <a:path w="4876165" h="3997325">
                  <a:moveTo>
                    <a:pt x="4641356" y="3791756"/>
                  </a:moveTo>
                  <a:lnTo>
                    <a:pt x="4811970" y="3933295"/>
                  </a:lnTo>
                  <a:lnTo>
                    <a:pt x="4774945" y="3905545"/>
                  </a:lnTo>
                  <a:lnTo>
                    <a:pt x="4739396" y="3884950"/>
                  </a:lnTo>
                  <a:lnTo>
                    <a:pt x="4641356" y="3791756"/>
                  </a:lnTo>
                  <a:close/>
                </a:path>
                <a:path w="4876165" h="3997325">
                  <a:moveTo>
                    <a:pt x="3128544" y="0"/>
                  </a:moveTo>
                  <a:lnTo>
                    <a:pt x="3376062" y="205336"/>
                  </a:lnTo>
                  <a:lnTo>
                    <a:pt x="4875683" y="1481369"/>
                  </a:lnTo>
                  <a:lnTo>
                    <a:pt x="4875683" y="3996839"/>
                  </a:lnTo>
                  <a:lnTo>
                    <a:pt x="4847838" y="3966016"/>
                  </a:lnTo>
                  <a:lnTo>
                    <a:pt x="4811970" y="3933295"/>
                  </a:lnTo>
                  <a:lnTo>
                    <a:pt x="4641356" y="3791756"/>
                  </a:lnTo>
                  <a:lnTo>
                    <a:pt x="4294740" y="3469000"/>
                  </a:lnTo>
                  <a:lnTo>
                    <a:pt x="3993085" y="3197989"/>
                  </a:lnTo>
                  <a:lnTo>
                    <a:pt x="3882222" y="3100969"/>
                  </a:lnTo>
                  <a:lnTo>
                    <a:pt x="3882667" y="3101339"/>
                  </a:lnTo>
                  <a:lnTo>
                    <a:pt x="3730234" y="2970354"/>
                  </a:lnTo>
                  <a:lnTo>
                    <a:pt x="3731697" y="2971567"/>
                  </a:lnTo>
                  <a:lnTo>
                    <a:pt x="3652793" y="2904877"/>
                  </a:lnTo>
                  <a:lnTo>
                    <a:pt x="151473" y="0"/>
                  </a:lnTo>
                  <a:lnTo>
                    <a:pt x="3128544" y="0"/>
                  </a:lnTo>
                  <a:close/>
                </a:path>
              </a:pathLst>
            </a:custGeom>
            <a:solidFill>
              <a:srgbClr val="372F2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0252" y="0"/>
              <a:ext cx="4717749" cy="451831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4938956" y="8834239"/>
              <a:ext cx="2176145" cy="354330"/>
            </a:xfrm>
            <a:custGeom>
              <a:avLst/>
              <a:gdLst/>
              <a:ahLst/>
              <a:cxnLst/>
              <a:rect l="l" t="t" r="r" b="b"/>
              <a:pathLst>
                <a:path w="2176144" h="354329">
                  <a:moveTo>
                    <a:pt x="365621" y="236219"/>
                  </a:moveTo>
                  <a:lnTo>
                    <a:pt x="239727" y="236219"/>
                  </a:lnTo>
                  <a:lnTo>
                    <a:pt x="281325" y="229869"/>
                  </a:lnTo>
                  <a:lnTo>
                    <a:pt x="331361" y="213359"/>
                  </a:lnTo>
                  <a:lnTo>
                    <a:pt x="354970" y="201929"/>
                  </a:lnTo>
                  <a:lnTo>
                    <a:pt x="351892" y="195579"/>
                  </a:lnTo>
                  <a:lnTo>
                    <a:pt x="349204" y="189229"/>
                  </a:lnTo>
                  <a:lnTo>
                    <a:pt x="346904" y="182879"/>
                  </a:lnTo>
                  <a:lnTo>
                    <a:pt x="344993" y="175259"/>
                  </a:lnTo>
                  <a:lnTo>
                    <a:pt x="341453" y="146049"/>
                  </a:lnTo>
                  <a:lnTo>
                    <a:pt x="344896" y="114299"/>
                  </a:lnTo>
                  <a:lnTo>
                    <a:pt x="372020" y="50799"/>
                  </a:lnTo>
                  <a:lnTo>
                    <a:pt x="413951" y="7619"/>
                  </a:lnTo>
                  <a:lnTo>
                    <a:pt x="437445" y="0"/>
                  </a:lnTo>
                  <a:lnTo>
                    <a:pt x="461266" y="0"/>
                  </a:lnTo>
                  <a:lnTo>
                    <a:pt x="495153" y="19049"/>
                  </a:lnTo>
                  <a:lnTo>
                    <a:pt x="504919" y="34289"/>
                  </a:lnTo>
                  <a:lnTo>
                    <a:pt x="449266" y="34289"/>
                  </a:lnTo>
                  <a:lnTo>
                    <a:pt x="435936" y="36829"/>
                  </a:lnTo>
                  <a:lnTo>
                    <a:pt x="402051" y="69849"/>
                  </a:lnTo>
                  <a:lnTo>
                    <a:pt x="382474" y="110489"/>
                  </a:lnTo>
                  <a:lnTo>
                    <a:pt x="377212" y="138429"/>
                  </a:lnTo>
                  <a:lnTo>
                    <a:pt x="378699" y="157479"/>
                  </a:lnTo>
                  <a:lnTo>
                    <a:pt x="378798" y="158749"/>
                  </a:lnTo>
                  <a:lnTo>
                    <a:pt x="378898" y="160019"/>
                  </a:lnTo>
                  <a:lnTo>
                    <a:pt x="378997" y="161289"/>
                  </a:lnTo>
                  <a:lnTo>
                    <a:pt x="379096" y="162559"/>
                  </a:lnTo>
                  <a:lnTo>
                    <a:pt x="379195" y="163829"/>
                  </a:lnTo>
                  <a:lnTo>
                    <a:pt x="379294" y="165099"/>
                  </a:lnTo>
                  <a:lnTo>
                    <a:pt x="379393" y="166369"/>
                  </a:lnTo>
                  <a:lnTo>
                    <a:pt x="379493" y="167639"/>
                  </a:lnTo>
                  <a:lnTo>
                    <a:pt x="381051" y="172719"/>
                  </a:lnTo>
                  <a:lnTo>
                    <a:pt x="383267" y="179069"/>
                  </a:lnTo>
                  <a:lnTo>
                    <a:pt x="386141" y="185419"/>
                  </a:lnTo>
                  <a:lnTo>
                    <a:pt x="447147" y="185419"/>
                  </a:lnTo>
                  <a:lnTo>
                    <a:pt x="441645" y="190499"/>
                  </a:lnTo>
                  <a:lnTo>
                    <a:pt x="407179" y="213359"/>
                  </a:lnTo>
                  <a:lnTo>
                    <a:pt x="412735" y="218439"/>
                  </a:lnTo>
                  <a:lnTo>
                    <a:pt x="418561" y="223519"/>
                  </a:lnTo>
                  <a:lnTo>
                    <a:pt x="424656" y="228599"/>
                  </a:lnTo>
                  <a:lnTo>
                    <a:pt x="428899" y="231139"/>
                  </a:lnTo>
                  <a:lnTo>
                    <a:pt x="375299" y="231139"/>
                  </a:lnTo>
                  <a:lnTo>
                    <a:pt x="365621" y="236219"/>
                  </a:lnTo>
                  <a:close/>
                </a:path>
                <a:path w="2176144" h="354329">
                  <a:moveTo>
                    <a:pt x="713644" y="262889"/>
                  </a:moveTo>
                  <a:lnTo>
                    <a:pt x="555151" y="262889"/>
                  </a:lnTo>
                  <a:lnTo>
                    <a:pt x="597495" y="261619"/>
                  </a:lnTo>
                  <a:lnTo>
                    <a:pt x="642415" y="253999"/>
                  </a:lnTo>
                  <a:lnTo>
                    <a:pt x="687276" y="236219"/>
                  </a:lnTo>
                  <a:lnTo>
                    <a:pt x="691051" y="234949"/>
                  </a:lnTo>
                  <a:lnTo>
                    <a:pt x="694753" y="232409"/>
                  </a:lnTo>
                  <a:lnTo>
                    <a:pt x="698379" y="229869"/>
                  </a:lnTo>
                  <a:lnTo>
                    <a:pt x="690770" y="213359"/>
                  </a:lnTo>
                  <a:lnTo>
                    <a:pt x="685328" y="196849"/>
                  </a:lnTo>
                  <a:lnTo>
                    <a:pt x="682053" y="179069"/>
                  </a:lnTo>
                  <a:lnTo>
                    <a:pt x="681815" y="175259"/>
                  </a:lnTo>
                  <a:lnTo>
                    <a:pt x="681736" y="173989"/>
                  </a:lnTo>
                  <a:lnTo>
                    <a:pt x="681657" y="172719"/>
                  </a:lnTo>
                  <a:lnTo>
                    <a:pt x="681577" y="171449"/>
                  </a:lnTo>
                  <a:lnTo>
                    <a:pt x="681498" y="170179"/>
                  </a:lnTo>
                  <a:lnTo>
                    <a:pt x="681419" y="168909"/>
                  </a:lnTo>
                  <a:lnTo>
                    <a:pt x="681340" y="167639"/>
                  </a:lnTo>
                  <a:lnTo>
                    <a:pt x="681260" y="166369"/>
                  </a:lnTo>
                  <a:lnTo>
                    <a:pt x="681181" y="165099"/>
                  </a:lnTo>
                  <a:lnTo>
                    <a:pt x="681102" y="163829"/>
                  </a:lnTo>
                  <a:lnTo>
                    <a:pt x="681023" y="162559"/>
                  </a:lnTo>
                  <a:lnTo>
                    <a:pt x="696999" y="96519"/>
                  </a:lnTo>
                  <a:lnTo>
                    <a:pt x="716595" y="59689"/>
                  </a:lnTo>
                  <a:lnTo>
                    <a:pt x="749426" y="31749"/>
                  </a:lnTo>
                  <a:lnTo>
                    <a:pt x="761964" y="27939"/>
                  </a:lnTo>
                  <a:lnTo>
                    <a:pt x="768572" y="27939"/>
                  </a:lnTo>
                  <a:lnTo>
                    <a:pt x="812796" y="60959"/>
                  </a:lnTo>
                  <a:lnTo>
                    <a:pt x="813196" y="63499"/>
                  </a:lnTo>
                  <a:lnTo>
                    <a:pt x="764918" y="63499"/>
                  </a:lnTo>
                  <a:lnTo>
                    <a:pt x="762773" y="64769"/>
                  </a:lnTo>
                  <a:lnTo>
                    <a:pt x="729918" y="109219"/>
                  </a:lnTo>
                  <a:lnTo>
                    <a:pt x="716515" y="161289"/>
                  </a:lnTo>
                  <a:lnTo>
                    <a:pt x="716592" y="162559"/>
                  </a:lnTo>
                  <a:lnTo>
                    <a:pt x="716669" y="163829"/>
                  </a:lnTo>
                  <a:lnTo>
                    <a:pt x="716746" y="165099"/>
                  </a:lnTo>
                  <a:lnTo>
                    <a:pt x="716823" y="166369"/>
                  </a:lnTo>
                  <a:lnTo>
                    <a:pt x="716900" y="167639"/>
                  </a:lnTo>
                  <a:lnTo>
                    <a:pt x="716978" y="168909"/>
                  </a:lnTo>
                  <a:lnTo>
                    <a:pt x="717055" y="170179"/>
                  </a:lnTo>
                  <a:lnTo>
                    <a:pt x="717132" y="171449"/>
                  </a:lnTo>
                  <a:lnTo>
                    <a:pt x="717209" y="172719"/>
                  </a:lnTo>
                  <a:lnTo>
                    <a:pt x="719248" y="185419"/>
                  </a:lnTo>
                  <a:lnTo>
                    <a:pt x="722632" y="196849"/>
                  </a:lnTo>
                  <a:lnTo>
                    <a:pt x="727362" y="209549"/>
                  </a:lnTo>
                  <a:lnTo>
                    <a:pt x="774611" y="209549"/>
                  </a:lnTo>
                  <a:lnTo>
                    <a:pt x="766383" y="219709"/>
                  </a:lnTo>
                  <a:lnTo>
                    <a:pt x="747159" y="238759"/>
                  </a:lnTo>
                  <a:lnTo>
                    <a:pt x="758915" y="250189"/>
                  </a:lnTo>
                  <a:lnTo>
                    <a:pt x="771811" y="260349"/>
                  </a:lnTo>
                  <a:lnTo>
                    <a:pt x="718452" y="260349"/>
                  </a:lnTo>
                  <a:lnTo>
                    <a:pt x="713644" y="262889"/>
                  </a:lnTo>
                  <a:close/>
                </a:path>
                <a:path w="2176144" h="354329">
                  <a:moveTo>
                    <a:pt x="447147" y="185419"/>
                  </a:moveTo>
                  <a:lnTo>
                    <a:pt x="386141" y="185419"/>
                  </a:lnTo>
                  <a:lnTo>
                    <a:pt x="416444" y="165099"/>
                  </a:lnTo>
                  <a:lnTo>
                    <a:pt x="443143" y="140969"/>
                  </a:lnTo>
                  <a:lnTo>
                    <a:pt x="464119" y="115569"/>
                  </a:lnTo>
                  <a:lnTo>
                    <a:pt x="477255" y="88899"/>
                  </a:lnTo>
                  <a:lnTo>
                    <a:pt x="479242" y="78739"/>
                  </a:lnTo>
                  <a:lnTo>
                    <a:pt x="479209" y="76199"/>
                  </a:lnTo>
                  <a:lnTo>
                    <a:pt x="479094" y="67309"/>
                  </a:lnTo>
                  <a:lnTo>
                    <a:pt x="454353" y="34289"/>
                  </a:lnTo>
                  <a:lnTo>
                    <a:pt x="504919" y="34289"/>
                  </a:lnTo>
                  <a:lnTo>
                    <a:pt x="514765" y="72389"/>
                  </a:lnTo>
                  <a:lnTo>
                    <a:pt x="514648" y="76199"/>
                  </a:lnTo>
                  <a:lnTo>
                    <a:pt x="514532" y="80009"/>
                  </a:lnTo>
                  <a:lnTo>
                    <a:pt x="495813" y="132079"/>
                  </a:lnTo>
                  <a:lnTo>
                    <a:pt x="471904" y="162559"/>
                  </a:lnTo>
                  <a:lnTo>
                    <a:pt x="447147" y="185419"/>
                  </a:lnTo>
                  <a:close/>
                </a:path>
                <a:path w="2176144" h="354329">
                  <a:moveTo>
                    <a:pt x="1758925" y="322579"/>
                  </a:moveTo>
                  <a:lnTo>
                    <a:pt x="1603833" y="322579"/>
                  </a:lnTo>
                  <a:lnTo>
                    <a:pt x="1647841" y="320039"/>
                  </a:lnTo>
                  <a:lnTo>
                    <a:pt x="1690880" y="311149"/>
                  </a:lnTo>
                  <a:lnTo>
                    <a:pt x="1733149" y="295909"/>
                  </a:lnTo>
                  <a:lnTo>
                    <a:pt x="1768602" y="274319"/>
                  </a:lnTo>
                  <a:lnTo>
                    <a:pt x="1779361" y="265429"/>
                  </a:lnTo>
                  <a:lnTo>
                    <a:pt x="1762561" y="245109"/>
                  </a:lnTo>
                  <a:lnTo>
                    <a:pt x="1749292" y="219709"/>
                  </a:lnTo>
                  <a:lnTo>
                    <a:pt x="1740086" y="193039"/>
                  </a:lnTo>
                  <a:lnTo>
                    <a:pt x="1735475" y="162559"/>
                  </a:lnTo>
                  <a:lnTo>
                    <a:pt x="1735513" y="161289"/>
                  </a:lnTo>
                  <a:lnTo>
                    <a:pt x="1735628" y="157479"/>
                  </a:lnTo>
                  <a:lnTo>
                    <a:pt x="1735743" y="153669"/>
                  </a:lnTo>
                  <a:lnTo>
                    <a:pt x="1735858" y="149859"/>
                  </a:lnTo>
                  <a:lnTo>
                    <a:pt x="1735973" y="146049"/>
                  </a:lnTo>
                  <a:lnTo>
                    <a:pt x="1736050" y="143509"/>
                  </a:lnTo>
                  <a:lnTo>
                    <a:pt x="1736165" y="139699"/>
                  </a:lnTo>
                  <a:lnTo>
                    <a:pt x="1736280" y="135889"/>
                  </a:lnTo>
                  <a:lnTo>
                    <a:pt x="1736357" y="133349"/>
                  </a:lnTo>
                  <a:lnTo>
                    <a:pt x="1757870" y="73659"/>
                  </a:lnTo>
                  <a:lnTo>
                    <a:pt x="1792300" y="44449"/>
                  </a:lnTo>
                  <a:lnTo>
                    <a:pt x="1825789" y="36829"/>
                  </a:lnTo>
                  <a:lnTo>
                    <a:pt x="1842766" y="39369"/>
                  </a:lnTo>
                  <a:lnTo>
                    <a:pt x="1881447" y="62229"/>
                  </a:lnTo>
                  <a:lnTo>
                    <a:pt x="1889885" y="72389"/>
                  </a:lnTo>
                  <a:lnTo>
                    <a:pt x="1814184" y="72389"/>
                  </a:lnTo>
                  <a:lnTo>
                    <a:pt x="1806353" y="74929"/>
                  </a:lnTo>
                  <a:lnTo>
                    <a:pt x="1776593" y="113029"/>
                  </a:lnTo>
                  <a:lnTo>
                    <a:pt x="1771263" y="146049"/>
                  </a:lnTo>
                  <a:lnTo>
                    <a:pt x="1771176" y="149859"/>
                  </a:lnTo>
                  <a:lnTo>
                    <a:pt x="1771058" y="154939"/>
                  </a:lnTo>
                  <a:lnTo>
                    <a:pt x="1770941" y="160019"/>
                  </a:lnTo>
                  <a:lnTo>
                    <a:pt x="1774579" y="184149"/>
                  </a:lnTo>
                  <a:lnTo>
                    <a:pt x="1781777" y="205739"/>
                  </a:lnTo>
                  <a:lnTo>
                    <a:pt x="1792043" y="224789"/>
                  </a:lnTo>
                  <a:lnTo>
                    <a:pt x="1804882" y="241299"/>
                  </a:lnTo>
                  <a:lnTo>
                    <a:pt x="1850859" y="241299"/>
                  </a:lnTo>
                  <a:lnTo>
                    <a:pt x="1845461" y="248919"/>
                  </a:lnTo>
                  <a:lnTo>
                    <a:pt x="1897325" y="271779"/>
                  </a:lnTo>
                  <a:lnTo>
                    <a:pt x="1956492" y="274319"/>
                  </a:lnTo>
                  <a:lnTo>
                    <a:pt x="2095150" y="274319"/>
                  </a:lnTo>
                  <a:lnTo>
                    <a:pt x="2070220" y="287019"/>
                  </a:lnTo>
                  <a:lnTo>
                    <a:pt x="1809324" y="287019"/>
                  </a:lnTo>
                  <a:lnTo>
                    <a:pt x="1795156" y="298449"/>
                  </a:lnTo>
                  <a:lnTo>
                    <a:pt x="1780195" y="309879"/>
                  </a:lnTo>
                  <a:lnTo>
                    <a:pt x="1764441" y="320039"/>
                  </a:lnTo>
                  <a:lnTo>
                    <a:pt x="1758925" y="322579"/>
                  </a:lnTo>
                  <a:close/>
                </a:path>
                <a:path w="2176144" h="354329">
                  <a:moveTo>
                    <a:pt x="1069348" y="290829"/>
                  </a:moveTo>
                  <a:lnTo>
                    <a:pt x="932638" y="290829"/>
                  </a:lnTo>
                  <a:lnTo>
                    <a:pt x="979146" y="285749"/>
                  </a:lnTo>
                  <a:lnTo>
                    <a:pt x="1023988" y="273049"/>
                  </a:lnTo>
                  <a:lnTo>
                    <a:pt x="1065373" y="253999"/>
                  </a:lnTo>
                  <a:lnTo>
                    <a:pt x="1060435" y="248919"/>
                  </a:lnTo>
                  <a:lnTo>
                    <a:pt x="1055929" y="242569"/>
                  </a:lnTo>
                  <a:lnTo>
                    <a:pt x="1051855" y="236219"/>
                  </a:lnTo>
                  <a:lnTo>
                    <a:pt x="1048212" y="228599"/>
                  </a:lnTo>
                  <a:lnTo>
                    <a:pt x="1039954" y="194309"/>
                  </a:lnTo>
                  <a:lnTo>
                    <a:pt x="1040595" y="179069"/>
                  </a:lnTo>
                  <a:lnTo>
                    <a:pt x="1040648" y="177799"/>
                  </a:lnTo>
                  <a:lnTo>
                    <a:pt x="1040755" y="175259"/>
                  </a:lnTo>
                  <a:lnTo>
                    <a:pt x="1040862" y="172719"/>
                  </a:lnTo>
                  <a:lnTo>
                    <a:pt x="1040969" y="170179"/>
                  </a:lnTo>
                  <a:lnTo>
                    <a:pt x="1041076" y="167639"/>
                  </a:lnTo>
                  <a:lnTo>
                    <a:pt x="1041182" y="165099"/>
                  </a:lnTo>
                  <a:lnTo>
                    <a:pt x="1041289" y="162559"/>
                  </a:lnTo>
                  <a:lnTo>
                    <a:pt x="1041396" y="160019"/>
                  </a:lnTo>
                  <a:lnTo>
                    <a:pt x="1041503" y="157479"/>
                  </a:lnTo>
                  <a:lnTo>
                    <a:pt x="1041610" y="154939"/>
                  </a:lnTo>
                  <a:lnTo>
                    <a:pt x="1041716" y="152399"/>
                  </a:lnTo>
                  <a:lnTo>
                    <a:pt x="1053576" y="104139"/>
                  </a:lnTo>
                  <a:lnTo>
                    <a:pt x="1074970" y="64769"/>
                  </a:lnTo>
                  <a:lnTo>
                    <a:pt x="1106948" y="41909"/>
                  </a:lnTo>
                  <a:lnTo>
                    <a:pt x="1125153" y="39369"/>
                  </a:lnTo>
                  <a:lnTo>
                    <a:pt x="1144262" y="41909"/>
                  </a:lnTo>
                  <a:lnTo>
                    <a:pt x="1177462" y="63499"/>
                  </a:lnTo>
                  <a:lnTo>
                    <a:pt x="1184359" y="74929"/>
                  </a:lnTo>
                  <a:lnTo>
                    <a:pt x="1120765" y="74929"/>
                  </a:lnTo>
                  <a:lnTo>
                    <a:pt x="1114957" y="77469"/>
                  </a:lnTo>
                  <a:lnTo>
                    <a:pt x="1085977" y="118109"/>
                  </a:lnTo>
                  <a:lnTo>
                    <a:pt x="1075400" y="182879"/>
                  </a:lnTo>
                  <a:lnTo>
                    <a:pt x="1075332" y="184149"/>
                  </a:lnTo>
                  <a:lnTo>
                    <a:pt x="1075265" y="185419"/>
                  </a:lnTo>
                  <a:lnTo>
                    <a:pt x="1075197" y="186689"/>
                  </a:lnTo>
                  <a:lnTo>
                    <a:pt x="1075129" y="187959"/>
                  </a:lnTo>
                  <a:lnTo>
                    <a:pt x="1075061" y="189229"/>
                  </a:lnTo>
                  <a:lnTo>
                    <a:pt x="1080093" y="213359"/>
                  </a:lnTo>
                  <a:lnTo>
                    <a:pt x="1083228" y="218439"/>
                  </a:lnTo>
                  <a:lnTo>
                    <a:pt x="1086786" y="224789"/>
                  </a:lnTo>
                  <a:lnTo>
                    <a:pt x="1090766" y="228599"/>
                  </a:lnTo>
                  <a:lnTo>
                    <a:pt x="1095170" y="233679"/>
                  </a:lnTo>
                  <a:lnTo>
                    <a:pt x="1145874" y="233679"/>
                  </a:lnTo>
                  <a:lnTo>
                    <a:pt x="1140848" y="240029"/>
                  </a:lnTo>
                  <a:lnTo>
                    <a:pt x="1135639" y="245109"/>
                  </a:lnTo>
                  <a:lnTo>
                    <a:pt x="1130246" y="250189"/>
                  </a:lnTo>
                  <a:lnTo>
                    <a:pt x="1124670" y="255269"/>
                  </a:lnTo>
                  <a:lnTo>
                    <a:pt x="1173686" y="276859"/>
                  </a:lnTo>
                  <a:lnTo>
                    <a:pt x="1180229" y="278129"/>
                  </a:lnTo>
                  <a:lnTo>
                    <a:pt x="1094090" y="278129"/>
                  </a:lnTo>
                  <a:lnTo>
                    <a:pt x="1069348" y="290829"/>
                  </a:lnTo>
                  <a:close/>
                </a:path>
                <a:path w="2176144" h="354329">
                  <a:moveTo>
                    <a:pt x="1395214" y="288289"/>
                  </a:moveTo>
                  <a:lnTo>
                    <a:pt x="1278921" y="288289"/>
                  </a:lnTo>
                  <a:lnTo>
                    <a:pt x="1329574" y="278129"/>
                  </a:lnTo>
                  <a:lnTo>
                    <a:pt x="1375207" y="259079"/>
                  </a:lnTo>
                  <a:lnTo>
                    <a:pt x="1378540" y="256539"/>
                  </a:lnTo>
                  <a:lnTo>
                    <a:pt x="1383902" y="253999"/>
                  </a:lnTo>
                  <a:lnTo>
                    <a:pt x="1390408" y="248919"/>
                  </a:lnTo>
                  <a:lnTo>
                    <a:pt x="1368608" y="194309"/>
                  </a:lnTo>
                  <a:lnTo>
                    <a:pt x="1367083" y="175259"/>
                  </a:lnTo>
                  <a:lnTo>
                    <a:pt x="1366981" y="173989"/>
                  </a:lnTo>
                  <a:lnTo>
                    <a:pt x="1366880" y="172719"/>
                  </a:lnTo>
                  <a:lnTo>
                    <a:pt x="1366778" y="171449"/>
                  </a:lnTo>
                  <a:lnTo>
                    <a:pt x="1366676" y="170179"/>
                  </a:lnTo>
                  <a:lnTo>
                    <a:pt x="1366575" y="168909"/>
                  </a:lnTo>
                  <a:lnTo>
                    <a:pt x="1366473" y="167639"/>
                  </a:lnTo>
                  <a:lnTo>
                    <a:pt x="1366372" y="166369"/>
                  </a:lnTo>
                  <a:lnTo>
                    <a:pt x="1366270" y="165099"/>
                  </a:lnTo>
                  <a:lnTo>
                    <a:pt x="1366168" y="163829"/>
                  </a:lnTo>
                  <a:lnTo>
                    <a:pt x="1366067" y="162559"/>
                  </a:lnTo>
                  <a:lnTo>
                    <a:pt x="1365965" y="161289"/>
                  </a:lnTo>
                  <a:lnTo>
                    <a:pt x="1365863" y="160019"/>
                  </a:lnTo>
                  <a:lnTo>
                    <a:pt x="1365762" y="158749"/>
                  </a:lnTo>
                  <a:lnTo>
                    <a:pt x="1371088" y="123189"/>
                  </a:lnTo>
                  <a:lnTo>
                    <a:pt x="1395197" y="76199"/>
                  </a:lnTo>
                  <a:lnTo>
                    <a:pt x="1435265" y="54609"/>
                  </a:lnTo>
                  <a:lnTo>
                    <a:pt x="1450925" y="55879"/>
                  </a:lnTo>
                  <a:lnTo>
                    <a:pt x="1465731" y="62229"/>
                  </a:lnTo>
                  <a:lnTo>
                    <a:pt x="1478812" y="72389"/>
                  </a:lnTo>
                  <a:lnTo>
                    <a:pt x="1489292" y="86359"/>
                  </a:lnTo>
                  <a:lnTo>
                    <a:pt x="1490480" y="90169"/>
                  </a:lnTo>
                  <a:lnTo>
                    <a:pt x="1437664" y="90169"/>
                  </a:lnTo>
                  <a:lnTo>
                    <a:pt x="1432049" y="91439"/>
                  </a:lnTo>
                  <a:lnTo>
                    <a:pt x="1405177" y="133349"/>
                  </a:lnTo>
                  <a:lnTo>
                    <a:pt x="1401264" y="160019"/>
                  </a:lnTo>
                  <a:lnTo>
                    <a:pt x="1403182" y="182879"/>
                  </a:lnTo>
                  <a:lnTo>
                    <a:pt x="1403289" y="184149"/>
                  </a:lnTo>
                  <a:lnTo>
                    <a:pt x="1403395" y="185419"/>
                  </a:lnTo>
                  <a:lnTo>
                    <a:pt x="1403502" y="186689"/>
                  </a:lnTo>
                  <a:lnTo>
                    <a:pt x="1416394" y="223519"/>
                  </a:lnTo>
                  <a:lnTo>
                    <a:pt x="1418837" y="227329"/>
                  </a:lnTo>
                  <a:lnTo>
                    <a:pt x="1467315" y="227329"/>
                  </a:lnTo>
                  <a:lnTo>
                    <a:pt x="1440063" y="256539"/>
                  </a:lnTo>
                  <a:lnTo>
                    <a:pt x="1456977" y="273049"/>
                  </a:lnTo>
                  <a:lnTo>
                    <a:pt x="1463079" y="278129"/>
                  </a:lnTo>
                  <a:lnTo>
                    <a:pt x="1411763" y="278129"/>
                  </a:lnTo>
                  <a:lnTo>
                    <a:pt x="1405641" y="281939"/>
                  </a:lnTo>
                  <a:lnTo>
                    <a:pt x="1395214" y="288289"/>
                  </a:lnTo>
                  <a:close/>
                </a:path>
                <a:path w="2176144" h="354329">
                  <a:moveTo>
                    <a:pt x="774611" y="209549"/>
                  </a:moveTo>
                  <a:lnTo>
                    <a:pt x="727362" y="209549"/>
                  </a:lnTo>
                  <a:lnTo>
                    <a:pt x="742191" y="194309"/>
                  </a:lnTo>
                  <a:lnTo>
                    <a:pt x="754924" y="177799"/>
                  </a:lnTo>
                  <a:lnTo>
                    <a:pt x="765562" y="160019"/>
                  </a:lnTo>
                  <a:lnTo>
                    <a:pt x="774105" y="140969"/>
                  </a:lnTo>
                  <a:lnTo>
                    <a:pt x="779957" y="119379"/>
                  </a:lnTo>
                  <a:lnTo>
                    <a:pt x="782232" y="97789"/>
                  </a:lnTo>
                  <a:lnTo>
                    <a:pt x="782151" y="93979"/>
                  </a:lnTo>
                  <a:lnTo>
                    <a:pt x="782044" y="92709"/>
                  </a:lnTo>
                  <a:lnTo>
                    <a:pt x="781937" y="91439"/>
                  </a:lnTo>
                  <a:lnTo>
                    <a:pt x="781830" y="90169"/>
                  </a:lnTo>
                  <a:lnTo>
                    <a:pt x="781723" y="88899"/>
                  </a:lnTo>
                  <a:lnTo>
                    <a:pt x="781616" y="87629"/>
                  </a:lnTo>
                  <a:lnTo>
                    <a:pt x="781508" y="86359"/>
                  </a:lnTo>
                  <a:lnTo>
                    <a:pt x="781401" y="85089"/>
                  </a:lnTo>
                  <a:lnTo>
                    <a:pt x="781294" y="83819"/>
                  </a:lnTo>
                  <a:lnTo>
                    <a:pt x="781187" y="82549"/>
                  </a:lnTo>
                  <a:lnTo>
                    <a:pt x="781080" y="81279"/>
                  </a:lnTo>
                  <a:lnTo>
                    <a:pt x="780973" y="80009"/>
                  </a:lnTo>
                  <a:lnTo>
                    <a:pt x="780865" y="78739"/>
                  </a:lnTo>
                  <a:lnTo>
                    <a:pt x="780758" y="77469"/>
                  </a:lnTo>
                  <a:lnTo>
                    <a:pt x="774562" y="66039"/>
                  </a:lnTo>
                  <a:lnTo>
                    <a:pt x="772363" y="64769"/>
                  </a:lnTo>
                  <a:lnTo>
                    <a:pt x="769922" y="63499"/>
                  </a:lnTo>
                  <a:lnTo>
                    <a:pt x="813196" y="63499"/>
                  </a:lnTo>
                  <a:lnTo>
                    <a:pt x="817993" y="93979"/>
                  </a:lnTo>
                  <a:lnTo>
                    <a:pt x="814366" y="128269"/>
                  </a:lnTo>
                  <a:lnTo>
                    <a:pt x="807441" y="152399"/>
                  </a:lnTo>
                  <a:lnTo>
                    <a:pt x="796524" y="177799"/>
                  </a:lnTo>
                  <a:lnTo>
                    <a:pt x="782838" y="199389"/>
                  </a:lnTo>
                  <a:lnTo>
                    <a:pt x="774611" y="209549"/>
                  </a:lnTo>
                  <a:close/>
                </a:path>
                <a:path w="2176144" h="354329">
                  <a:moveTo>
                    <a:pt x="1850859" y="241299"/>
                  </a:moveTo>
                  <a:lnTo>
                    <a:pt x="1804882" y="241299"/>
                  </a:lnTo>
                  <a:lnTo>
                    <a:pt x="1814701" y="229869"/>
                  </a:lnTo>
                  <a:lnTo>
                    <a:pt x="1824001" y="218439"/>
                  </a:lnTo>
                  <a:lnTo>
                    <a:pt x="1832782" y="205739"/>
                  </a:lnTo>
                  <a:lnTo>
                    <a:pt x="1841044" y="194309"/>
                  </a:lnTo>
                  <a:lnTo>
                    <a:pt x="1854216" y="168909"/>
                  </a:lnTo>
                  <a:lnTo>
                    <a:pt x="1863685" y="143509"/>
                  </a:lnTo>
                  <a:lnTo>
                    <a:pt x="1867652" y="118109"/>
                  </a:lnTo>
                  <a:lnTo>
                    <a:pt x="1864317" y="97789"/>
                  </a:lnTo>
                  <a:lnTo>
                    <a:pt x="1834208" y="74929"/>
                  </a:lnTo>
                  <a:lnTo>
                    <a:pt x="1830495" y="73659"/>
                  </a:lnTo>
                  <a:lnTo>
                    <a:pt x="1822895" y="73659"/>
                  </a:lnTo>
                  <a:lnTo>
                    <a:pt x="1814184" y="72389"/>
                  </a:lnTo>
                  <a:lnTo>
                    <a:pt x="1889885" y="72389"/>
                  </a:lnTo>
                  <a:lnTo>
                    <a:pt x="1892431" y="76199"/>
                  </a:lnTo>
                  <a:lnTo>
                    <a:pt x="1896720" y="83819"/>
                  </a:lnTo>
                  <a:lnTo>
                    <a:pt x="1903185" y="123189"/>
                  </a:lnTo>
                  <a:lnTo>
                    <a:pt x="1895241" y="162559"/>
                  </a:lnTo>
                  <a:lnTo>
                    <a:pt x="1881620" y="194309"/>
                  </a:lnTo>
                  <a:lnTo>
                    <a:pt x="1871052" y="213359"/>
                  </a:lnTo>
                  <a:lnTo>
                    <a:pt x="1862988" y="224789"/>
                  </a:lnTo>
                  <a:lnTo>
                    <a:pt x="1854458" y="236219"/>
                  </a:lnTo>
                  <a:lnTo>
                    <a:pt x="1850859" y="241299"/>
                  </a:lnTo>
                  <a:close/>
                </a:path>
                <a:path w="2176144" h="354329">
                  <a:moveTo>
                    <a:pt x="1145874" y="233679"/>
                  </a:moveTo>
                  <a:lnTo>
                    <a:pt x="1095157" y="233679"/>
                  </a:lnTo>
                  <a:lnTo>
                    <a:pt x="1101498" y="228599"/>
                  </a:lnTo>
                  <a:lnTo>
                    <a:pt x="1107584" y="222249"/>
                  </a:lnTo>
                  <a:lnTo>
                    <a:pt x="1133528" y="187959"/>
                  </a:lnTo>
                  <a:lnTo>
                    <a:pt x="1155345" y="124459"/>
                  </a:lnTo>
                  <a:lnTo>
                    <a:pt x="1155142" y="119379"/>
                  </a:lnTo>
                  <a:lnTo>
                    <a:pt x="1155091" y="118109"/>
                  </a:lnTo>
                  <a:lnTo>
                    <a:pt x="1154990" y="115569"/>
                  </a:lnTo>
                  <a:lnTo>
                    <a:pt x="1154889" y="113029"/>
                  </a:lnTo>
                  <a:lnTo>
                    <a:pt x="1154787" y="110489"/>
                  </a:lnTo>
                  <a:lnTo>
                    <a:pt x="1154737" y="109219"/>
                  </a:lnTo>
                  <a:lnTo>
                    <a:pt x="1154635" y="106679"/>
                  </a:lnTo>
                  <a:lnTo>
                    <a:pt x="1154585" y="105409"/>
                  </a:lnTo>
                  <a:lnTo>
                    <a:pt x="1154483" y="102869"/>
                  </a:lnTo>
                  <a:lnTo>
                    <a:pt x="1154382" y="100329"/>
                  </a:lnTo>
                  <a:lnTo>
                    <a:pt x="1154281" y="97789"/>
                  </a:lnTo>
                  <a:lnTo>
                    <a:pt x="1134491" y="76199"/>
                  </a:lnTo>
                  <a:lnTo>
                    <a:pt x="1131759" y="74929"/>
                  </a:lnTo>
                  <a:lnTo>
                    <a:pt x="1184359" y="74929"/>
                  </a:lnTo>
                  <a:lnTo>
                    <a:pt x="1185554" y="77469"/>
                  </a:lnTo>
                  <a:lnTo>
                    <a:pt x="1188217" y="85089"/>
                  </a:lnTo>
                  <a:lnTo>
                    <a:pt x="1190733" y="123189"/>
                  </a:lnTo>
                  <a:lnTo>
                    <a:pt x="1190817" y="124459"/>
                  </a:lnTo>
                  <a:lnTo>
                    <a:pt x="1190901" y="125729"/>
                  </a:lnTo>
                  <a:lnTo>
                    <a:pt x="1180939" y="167639"/>
                  </a:lnTo>
                  <a:lnTo>
                    <a:pt x="1164031" y="207009"/>
                  </a:lnTo>
                  <a:lnTo>
                    <a:pt x="1145874" y="233679"/>
                  </a:lnTo>
                  <a:close/>
                </a:path>
                <a:path w="2176144" h="354329">
                  <a:moveTo>
                    <a:pt x="204502" y="271779"/>
                  </a:moveTo>
                  <a:lnTo>
                    <a:pt x="152430" y="262889"/>
                  </a:lnTo>
                  <a:lnTo>
                    <a:pt x="111755" y="246379"/>
                  </a:lnTo>
                  <a:lnTo>
                    <a:pt x="72671" y="223519"/>
                  </a:lnTo>
                  <a:lnTo>
                    <a:pt x="38708" y="193039"/>
                  </a:lnTo>
                  <a:lnTo>
                    <a:pt x="13400" y="154939"/>
                  </a:lnTo>
                  <a:lnTo>
                    <a:pt x="278" y="109219"/>
                  </a:lnTo>
                  <a:lnTo>
                    <a:pt x="0" y="106679"/>
                  </a:lnTo>
                  <a:lnTo>
                    <a:pt x="89" y="105409"/>
                  </a:lnTo>
                  <a:lnTo>
                    <a:pt x="179" y="104139"/>
                  </a:lnTo>
                  <a:lnTo>
                    <a:pt x="11274" y="90169"/>
                  </a:lnTo>
                  <a:lnTo>
                    <a:pt x="15809" y="90169"/>
                  </a:lnTo>
                  <a:lnTo>
                    <a:pt x="18154" y="88899"/>
                  </a:lnTo>
                  <a:lnTo>
                    <a:pt x="20467" y="88899"/>
                  </a:lnTo>
                  <a:lnTo>
                    <a:pt x="25028" y="90169"/>
                  </a:lnTo>
                  <a:lnTo>
                    <a:pt x="27098" y="91439"/>
                  </a:lnTo>
                  <a:lnTo>
                    <a:pt x="30817" y="95249"/>
                  </a:lnTo>
                  <a:lnTo>
                    <a:pt x="32321" y="96519"/>
                  </a:lnTo>
                  <a:lnTo>
                    <a:pt x="34616" y="100329"/>
                  </a:lnTo>
                  <a:lnTo>
                    <a:pt x="35318" y="102869"/>
                  </a:lnTo>
                  <a:lnTo>
                    <a:pt x="35575" y="105409"/>
                  </a:lnTo>
                  <a:lnTo>
                    <a:pt x="50781" y="148589"/>
                  </a:lnTo>
                  <a:lnTo>
                    <a:pt x="80936" y="184149"/>
                  </a:lnTo>
                  <a:lnTo>
                    <a:pt x="120228" y="210819"/>
                  </a:lnTo>
                  <a:lnTo>
                    <a:pt x="162842" y="228599"/>
                  </a:lnTo>
                  <a:lnTo>
                    <a:pt x="199906" y="236219"/>
                  </a:lnTo>
                  <a:lnTo>
                    <a:pt x="365621" y="236219"/>
                  </a:lnTo>
                  <a:lnTo>
                    <a:pt x="355943" y="241299"/>
                  </a:lnTo>
                  <a:lnTo>
                    <a:pt x="336838" y="248919"/>
                  </a:lnTo>
                  <a:lnTo>
                    <a:pt x="298774" y="261619"/>
                  </a:lnTo>
                  <a:lnTo>
                    <a:pt x="253973" y="270509"/>
                  </a:lnTo>
                  <a:lnTo>
                    <a:pt x="204502" y="271779"/>
                  </a:lnTo>
                  <a:close/>
                </a:path>
                <a:path w="2176144" h="354329">
                  <a:moveTo>
                    <a:pt x="1467315" y="227329"/>
                  </a:moveTo>
                  <a:lnTo>
                    <a:pt x="1418837" y="227329"/>
                  </a:lnTo>
                  <a:lnTo>
                    <a:pt x="1442981" y="203199"/>
                  </a:lnTo>
                  <a:lnTo>
                    <a:pt x="1461542" y="173989"/>
                  </a:lnTo>
                  <a:lnTo>
                    <a:pt x="1468636" y="139699"/>
                  </a:lnTo>
                  <a:lnTo>
                    <a:pt x="1458382" y="104139"/>
                  </a:lnTo>
                  <a:lnTo>
                    <a:pt x="1454408" y="97789"/>
                  </a:lnTo>
                  <a:lnTo>
                    <a:pt x="1446620" y="90169"/>
                  </a:lnTo>
                  <a:lnTo>
                    <a:pt x="1490480" y="90169"/>
                  </a:lnTo>
                  <a:lnTo>
                    <a:pt x="1503941" y="133349"/>
                  </a:lnTo>
                  <a:lnTo>
                    <a:pt x="1497350" y="179069"/>
                  </a:lnTo>
                  <a:lnTo>
                    <a:pt x="1474424" y="219709"/>
                  </a:lnTo>
                  <a:lnTo>
                    <a:pt x="1467315" y="227329"/>
                  </a:lnTo>
                  <a:close/>
                </a:path>
                <a:path w="2176144" h="354329">
                  <a:moveTo>
                    <a:pt x="2095150" y="274319"/>
                  </a:moveTo>
                  <a:lnTo>
                    <a:pt x="1956492" y="274319"/>
                  </a:lnTo>
                  <a:lnTo>
                    <a:pt x="1991263" y="271779"/>
                  </a:lnTo>
                  <a:lnTo>
                    <a:pt x="2022289" y="265429"/>
                  </a:lnTo>
                  <a:lnTo>
                    <a:pt x="2080878" y="242569"/>
                  </a:lnTo>
                  <a:lnTo>
                    <a:pt x="2127178" y="200659"/>
                  </a:lnTo>
                  <a:lnTo>
                    <a:pt x="2142014" y="171449"/>
                  </a:lnTo>
                  <a:lnTo>
                    <a:pt x="2143253" y="170179"/>
                  </a:lnTo>
                  <a:lnTo>
                    <a:pt x="2146508" y="166369"/>
                  </a:lnTo>
                  <a:lnTo>
                    <a:pt x="2148400" y="165099"/>
                  </a:lnTo>
                  <a:lnTo>
                    <a:pt x="2152712" y="163829"/>
                  </a:lnTo>
                  <a:lnTo>
                    <a:pt x="2154968" y="162559"/>
                  </a:lnTo>
                  <a:lnTo>
                    <a:pt x="2159681" y="162559"/>
                  </a:lnTo>
                  <a:lnTo>
                    <a:pt x="2161959" y="163829"/>
                  </a:lnTo>
                  <a:lnTo>
                    <a:pt x="2166352" y="165099"/>
                  </a:lnTo>
                  <a:lnTo>
                    <a:pt x="2175561" y="182879"/>
                  </a:lnTo>
                  <a:lnTo>
                    <a:pt x="2175167" y="185419"/>
                  </a:lnTo>
                  <a:lnTo>
                    <a:pt x="2174321" y="186689"/>
                  </a:lnTo>
                  <a:lnTo>
                    <a:pt x="2156896" y="219709"/>
                  </a:lnTo>
                  <a:lnTo>
                    <a:pt x="2131844" y="248919"/>
                  </a:lnTo>
                  <a:lnTo>
                    <a:pt x="2100136" y="271779"/>
                  </a:lnTo>
                  <a:lnTo>
                    <a:pt x="2095150" y="274319"/>
                  </a:lnTo>
                  <a:close/>
                </a:path>
                <a:path w="2176144" h="354329">
                  <a:moveTo>
                    <a:pt x="565773" y="298449"/>
                  </a:moveTo>
                  <a:lnTo>
                    <a:pt x="513270" y="294639"/>
                  </a:lnTo>
                  <a:lnTo>
                    <a:pt x="457580" y="283209"/>
                  </a:lnTo>
                  <a:lnTo>
                    <a:pt x="412573" y="262889"/>
                  </a:lnTo>
                  <a:lnTo>
                    <a:pt x="375299" y="231139"/>
                  </a:lnTo>
                  <a:lnTo>
                    <a:pt x="428899" y="231139"/>
                  </a:lnTo>
                  <a:lnTo>
                    <a:pt x="431020" y="232409"/>
                  </a:lnTo>
                  <a:lnTo>
                    <a:pt x="449035" y="241299"/>
                  </a:lnTo>
                  <a:lnTo>
                    <a:pt x="469438" y="248919"/>
                  </a:lnTo>
                  <a:lnTo>
                    <a:pt x="492381" y="255269"/>
                  </a:lnTo>
                  <a:lnTo>
                    <a:pt x="518014" y="260349"/>
                  </a:lnTo>
                  <a:lnTo>
                    <a:pt x="555151" y="262889"/>
                  </a:lnTo>
                  <a:lnTo>
                    <a:pt x="713644" y="262889"/>
                  </a:lnTo>
                  <a:lnTo>
                    <a:pt x="703667" y="267969"/>
                  </a:lnTo>
                  <a:lnTo>
                    <a:pt x="661649" y="285749"/>
                  </a:lnTo>
                  <a:lnTo>
                    <a:pt x="615459" y="295909"/>
                  </a:lnTo>
                  <a:lnTo>
                    <a:pt x="565773" y="298449"/>
                  </a:lnTo>
                  <a:close/>
                </a:path>
                <a:path w="2176144" h="354329">
                  <a:moveTo>
                    <a:pt x="888688" y="327659"/>
                  </a:moveTo>
                  <a:lnTo>
                    <a:pt x="836938" y="321309"/>
                  </a:lnTo>
                  <a:lnTo>
                    <a:pt x="789132" y="308609"/>
                  </a:lnTo>
                  <a:lnTo>
                    <a:pt x="750586" y="288289"/>
                  </a:lnTo>
                  <a:lnTo>
                    <a:pt x="718452" y="260349"/>
                  </a:lnTo>
                  <a:lnTo>
                    <a:pt x="771811" y="260349"/>
                  </a:lnTo>
                  <a:lnTo>
                    <a:pt x="785846" y="267969"/>
                  </a:lnTo>
                  <a:lnTo>
                    <a:pt x="801022" y="274319"/>
                  </a:lnTo>
                  <a:lnTo>
                    <a:pt x="841785" y="285749"/>
                  </a:lnTo>
                  <a:lnTo>
                    <a:pt x="886254" y="290829"/>
                  </a:lnTo>
                  <a:lnTo>
                    <a:pt x="1069348" y="290829"/>
                  </a:lnTo>
                  <a:lnTo>
                    <a:pt x="1047080" y="302259"/>
                  </a:lnTo>
                  <a:lnTo>
                    <a:pt x="995810" y="318769"/>
                  </a:lnTo>
                  <a:lnTo>
                    <a:pt x="942328" y="326389"/>
                  </a:lnTo>
                  <a:lnTo>
                    <a:pt x="888688" y="327659"/>
                  </a:lnTo>
                  <a:close/>
                </a:path>
                <a:path w="2176144" h="354329">
                  <a:moveTo>
                    <a:pt x="1252272" y="323849"/>
                  </a:moveTo>
                  <a:lnTo>
                    <a:pt x="1201677" y="318769"/>
                  </a:lnTo>
                  <a:lnTo>
                    <a:pt x="1152365" y="306069"/>
                  </a:lnTo>
                  <a:lnTo>
                    <a:pt x="1106200" y="285749"/>
                  </a:lnTo>
                  <a:lnTo>
                    <a:pt x="1094090" y="278129"/>
                  </a:lnTo>
                  <a:lnTo>
                    <a:pt x="1180229" y="278129"/>
                  </a:lnTo>
                  <a:lnTo>
                    <a:pt x="1226031" y="287019"/>
                  </a:lnTo>
                  <a:lnTo>
                    <a:pt x="1278921" y="288289"/>
                  </a:lnTo>
                  <a:lnTo>
                    <a:pt x="1395214" y="288289"/>
                  </a:lnTo>
                  <a:lnTo>
                    <a:pt x="1393128" y="289559"/>
                  </a:lnTo>
                  <a:lnTo>
                    <a:pt x="1349861" y="308609"/>
                  </a:lnTo>
                  <a:lnTo>
                    <a:pt x="1302288" y="320039"/>
                  </a:lnTo>
                  <a:lnTo>
                    <a:pt x="1252272" y="323849"/>
                  </a:lnTo>
                  <a:close/>
                </a:path>
                <a:path w="2176144" h="354329">
                  <a:moveTo>
                    <a:pt x="1656547" y="354329"/>
                  </a:moveTo>
                  <a:lnTo>
                    <a:pt x="1555737" y="354329"/>
                  </a:lnTo>
                  <a:lnTo>
                    <a:pt x="1528594" y="349249"/>
                  </a:lnTo>
                  <a:lnTo>
                    <a:pt x="1478529" y="331469"/>
                  </a:lnTo>
                  <a:lnTo>
                    <a:pt x="1432411" y="298449"/>
                  </a:lnTo>
                  <a:lnTo>
                    <a:pt x="1411763" y="278129"/>
                  </a:lnTo>
                  <a:lnTo>
                    <a:pt x="1463079" y="278129"/>
                  </a:lnTo>
                  <a:lnTo>
                    <a:pt x="1475282" y="288289"/>
                  </a:lnTo>
                  <a:lnTo>
                    <a:pt x="1493994" y="299719"/>
                  </a:lnTo>
                  <a:lnTo>
                    <a:pt x="1512126" y="307339"/>
                  </a:lnTo>
                  <a:lnTo>
                    <a:pt x="1558661" y="318769"/>
                  </a:lnTo>
                  <a:lnTo>
                    <a:pt x="1603833" y="322579"/>
                  </a:lnTo>
                  <a:lnTo>
                    <a:pt x="1758925" y="322579"/>
                  </a:lnTo>
                  <a:lnTo>
                    <a:pt x="1747892" y="327659"/>
                  </a:lnTo>
                  <a:lnTo>
                    <a:pt x="1714923" y="341629"/>
                  </a:lnTo>
                  <a:lnTo>
                    <a:pt x="1681116" y="350519"/>
                  </a:lnTo>
                  <a:lnTo>
                    <a:pt x="1656547" y="354329"/>
                  </a:lnTo>
                  <a:close/>
                </a:path>
                <a:path w="2176144" h="354329">
                  <a:moveTo>
                    <a:pt x="1947445" y="309879"/>
                  </a:moveTo>
                  <a:lnTo>
                    <a:pt x="1889892" y="307339"/>
                  </a:lnTo>
                  <a:lnTo>
                    <a:pt x="1862911" y="303529"/>
                  </a:lnTo>
                  <a:lnTo>
                    <a:pt x="1835776" y="297179"/>
                  </a:lnTo>
                  <a:lnTo>
                    <a:pt x="1809324" y="287019"/>
                  </a:lnTo>
                  <a:lnTo>
                    <a:pt x="2070220" y="287019"/>
                  </a:lnTo>
                  <a:lnTo>
                    <a:pt x="2062740" y="290829"/>
                  </a:lnTo>
                  <a:lnTo>
                    <a:pt x="2022956" y="302259"/>
                  </a:lnTo>
                  <a:lnTo>
                    <a:pt x="1983829" y="307339"/>
                  </a:lnTo>
                  <a:lnTo>
                    <a:pt x="1947445" y="309879"/>
                  </a:lnTo>
                  <a:close/>
                </a:path>
              </a:pathLst>
            </a:custGeom>
            <a:solidFill>
              <a:srgbClr val="6249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64553" y="1028712"/>
              <a:ext cx="8578215" cy="9258300"/>
            </a:xfrm>
            <a:custGeom>
              <a:avLst/>
              <a:gdLst/>
              <a:ahLst/>
              <a:cxnLst/>
              <a:rect l="l" t="t" r="r" b="b"/>
              <a:pathLst>
                <a:path w="8578215" h="9258300">
                  <a:moveTo>
                    <a:pt x="4613922" y="9258300"/>
                  </a:moveTo>
                  <a:lnTo>
                    <a:pt x="2109711" y="7204303"/>
                  </a:lnTo>
                  <a:lnTo>
                    <a:pt x="1184135" y="6498691"/>
                  </a:lnTo>
                  <a:lnTo>
                    <a:pt x="1141780" y="6461569"/>
                  </a:lnTo>
                  <a:lnTo>
                    <a:pt x="1111034" y="6444716"/>
                  </a:lnTo>
                  <a:lnTo>
                    <a:pt x="1074915" y="6439713"/>
                  </a:lnTo>
                  <a:lnTo>
                    <a:pt x="1050556" y="6443434"/>
                  </a:lnTo>
                  <a:lnTo>
                    <a:pt x="1033272" y="6457797"/>
                  </a:lnTo>
                  <a:lnTo>
                    <a:pt x="1021283" y="6481407"/>
                  </a:lnTo>
                  <a:lnTo>
                    <a:pt x="1012837" y="6512877"/>
                  </a:lnTo>
                  <a:lnTo>
                    <a:pt x="991057" y="6640449"/>
                  </a:lnTo>
                  <a:lnTo>
                    <a:pt x="979093" y="6689395"/>
                  </a:lnTo>
                  <a:lnTo>
                    <a:pt x="961834" y="6739217"/>
                  </a:lnTo>
                  <a:lnTo>
                    <a:pt x="937514" y="6788531"/>
                  </a:lnTo>
                  <a:lnTo>
                    <a:pt x="904367" y="6835927"/>
                  </a:lnTo>
                  <a:lnTo>
                    <a:pt x="862203" y="6878409"/>
                  </a:lnTo>
                  <a:lnTo>
                    <a:pt x="822388" y="6905409"/>
                  </a:lnTo>
                  <a:lnTo>
                    <a:pt x="750125" y="6936486"/>
                  </a:lnTo>
                  <a:lnTo>
                    <a:pt x="717880" y="6952335"/>
                  </a:lnTo>
                  <a:lnTo>
                    <a:pt x="688365" y="6976262"/>
                  </a:lnTo>
                  <a:lnTo>
                    <a:pt x="661644" y="7014134"/>
                  </a:lnTo>
                  <a:lnTo>
                    <a:pt x="647090" y="7060489"/>
                  </a:lnTo>
                  <a:lnTo>
                    <a:pt x="643928" y="7105193"/>
                  </a:lnTo>
                  <a:lnTo>
                    <a:pt x="648360" y="7148779"/>
                  </a:lnTo>
                  <a:lnTo>
                    <a:pt x="664819" y="7234834"/>
                  </a:lnTo>
                  <a:lnTo>
                    <a:pt x="669251" y="7278408"/>
                  </a:lnTo>
                  <a:lnTo>
                    <a:pt x="666076" y="7323112"/>
                  </a:lnTo>
                  <a:lnTo>
                    <a:pt x="651522" y="7369480"/>
                  </a:lnTo>
                  <a:lnTo>
                    <a:pt x="617156" y="7423124"/>
                  </a:lnTo>
                  <a:lnTo>
                    <a:pt x="558647" y="7457859"/>
                  </a:lnTo>
                  <a:lnTo>
                    <a:pt x="451180" y="7492924"/>
                  </a:lnTo>
                  <a:lnTo>
                    <a:pt x="371335" y="7516584"/>
                  </a:lnTo>
                  <a:lnTo>
                    <a:pt x="322173" y="7534084"/>
                  </a:lnTo>
                  <a:lnTo>
                    <a:pt x="275717" y="7556195"/>
                  </a:lnTo>
                  <a:lnTo>
                    <a:pt x="232156" y="7582611"/>
                  </a:lnTo>
                  <a:lnTo>
                    <a:pt x="191668" y="7612989"/>
                  </a:lnTo>
                  <a:lnTo>
                    <a:pt x="154419" y="7647000"/>
                  </a:lnTo>
                  <a:lnTo>
                    <a:pt x="120586" y="7684338"/>
                  </a:lnTo>
                  <a:lnTo>
                    <a:pt x="90347" y="7724648"/>
                  </a:lnTo>
                  <a:lnTo>
                    <a:pt x="63893" y="7767612"/>
                  </a:lnTo>
                  <a:lnTo>
                    <a:pt x="41389" y="7812913"/>
                  </a:lnTo>
                  <a:lnTo>
                    <a:pt x="8064" y="7896987"/>
                  </a:lnTo>
                  <a:lnTo>
                    <a:pt x="0" y="7937995"/>
                  </a:lnTo>
                  <a:lnTo>
                    <a:pt x="5080" y="7981010"/>
                  </a:lnTo>
                  <a:lnTo>
                    <a:pt x="29603" y="8023834"/>
                  </a:lnTo>
                  <a:lnTo>
                    <a:pt x="57975" y="8058213"/>
                  </a:lnTo>
                  <a:lnTo>
                    <a:pt x="91287" y="8091983"/>
                  </a:lnTo>
                  <a:lnTo>
                    <a:pt x="167259" y="8157578"/>
                  </a:lnTo>
                  <a:lnTo>
                    <a:pt x="1537677" y="9258300"/>
                  </a:lnTo>
                  <a:lnTo>
                    <a:pt x="4613922" y="9258300"/>
                  </a:lnTo>
                  <a:close/>
                </a:path>
                <a:path w="8578215" h="9258300">
                  <a:moveTo>
                    <a:pt x="6892531" y="7928597"/>
                  </a:moveTo>
                  <a:lnTo>
                    <a:pt x="6823913" y="7924508"/>
                  </a:lnTo>
                  <a:lnTo>
                    <a:pt x="6767144" y="7919364"/>
                  </a:lnTo>
                  <a:lnTo>
                    <a:pt x="6721018" y="7911960"/>
                  </a:lnTo>
                  <a:lnTo>
                    <a:pt x="6684353" y="7901102"/>
                  </a:lnTo>
                  <a:lnTo>
                    <a:pt x="6634569" y="7864208"/>
                  </a:lnTo>
                  <a:lnTo>
                    <a:pt x="6608229" y="7799108"/>
                  </a:lnTo>
                  <a:lnTo>
                    <a:pt x="6600850" y="7752982"/>
                  </a:lnTo>
                  <a:lnTo>
                    <a:pt x="6595732" y="7696213"/>
                  </a:lnTo>
                  <a:lnTo>
                    <a:pt x="6591681" y="7627594"/>
                  </a:lnTo>
                  <a:lnTo>
                    <a:pt x="6587591" y="7696213"/>
                  </a:lnTo>
                  <a:lnTo>
                    <a:pt x="6582448" y="7752982"/>
                  </a:lnTo>
                  <a:lnTo>
                    <a:pt x="6575044" y="7799108"/>
                  </a:lnTo>
                  <a:lnTo>
                    <a:pt x="6564185" y="7835786"/>
                  </a:lnTo>
                  <a:lnTo>
                    <a:pt x="6527292" y="7885582"/>
                  </a:lnTo>
                  <a:lnTo>
                    <a:pt x="6462192" y="7911960"/>
                  </a:lnTo>
                  <a:lnTo>
                    <a:pt x="6416078" y="7919364"/>
                  </a:lnTo>
                  <a:lnTo>
                    <a:pt x="6359296" y="7924508"/>
                  </a:lnTo>
                  <a:lnTo>
                    <a:pt x="6290678" y="7928597"/>
                  </a:lnTo>
                  <a:lnTo>
                    <a:pt x="6359296" y="7932648"/>
                  </a:lnTo>
                  <a:lnTo>
                    <a:pt x="6416078" y="7937767"/>
                  </a:lnTo>
                  <a:lnTo>
                    <a:pt x="6462192" y="7945145"/>
                  </a:lnTo>
                  <a:lnTo>
                    <a:pt x="6498869" y="7955978"/>
                  </a:lnTo>
                  <a:lnTo>
                    <a:pt x="6548666" y="7992846"/>
                  </a:lnTo>
                  <a:lnTo>
                    <a:pt x="6575044" y="8057934"/>
                  </a:lnTo>
                  <a:lnTo>
                    <a:pt x="6582448" y="8104060"/>
                  </a:lnTo>
                  <a:lnTo>
                    <a:pt x="6587591" y="8160829"/>
                  </a:lnTo>
                  <a:lnTo>
                    <a:pt x="6591681" y="8229447"/>
                  </a:lnTo>
                  <a:lnTo>
                    <a:pt x="6595732" y="8160829"/>
                  </a:lnTo>
                  <a:lnTo>
                    <a:pt x="6600850" y="8104060"/>
                  </a:lnTo>
                  <a:lnTo>
                    <a:pt x="6608229" y="8057934"/>
                  </a:lnTo>
                  <a:lnTo>
                    <a:pt x="6619075" y="8021269"/>
                  </a:lnTo>
                  <a:lnTo>
                    <a:pt x="6655930" y="7971485"/>
                  </a:lnTo>
                  <a:lnTo>
                    <a:pt x="6721018" y="7945145"/>
                  </a:lnTo>
                  <a:lnTo>
                    <a:pt x="6767144" y="7937767"/>
                  </a:lnTo>
                  <a:lnTo>
                    <a:pt x="6823913" y="7932648"/>
                  </a:lnTo>
                  <a:lnTo>
                    <a:pt x="6892531" y="7928597"/>
                  </a:lnTo>
                  <a:close/>
                </a:path>
                <a:path w="8578215" h="9258300">
                  <a:moveTo>
                    <a:pt x="8577923" y="301002"/>
                  </a:moveTo>
                  <a:lnTo>
                    <a:pt x="8509292" y="296913"/>
                  </a:lnTo>
                  <a:lnTo>
                    <a:pt x="8452523" y="291769"/>
                  </a:lnTo>
                  <a:lnTo>
                    <a:pt x="8406397" y="284365"/>
                  </a:lnTo>
                  <a:lnTo>
                    <a:pt x="8369732" y="273494"/>
                  </a:lnTo>
                  <a:lnTo>
                    <a:pt x="8319948" y="236613"/>
                  </a:lnTo>
                  <a:lnTo>
                    <a:pt x="8293608" y="171513"/>
                  </a:lnTo>
                  <a:lnTo>
                    <a:pt x="8286229" y="125387"/>
                  </a:lnTo>
                  <a:lnTo>
                    <a:pt x="8281111" y="68618"/>
                  </a:lnTo>
                  <a:lnTo>
                    <a:pt x="8277060" y="0"/>
                  </a:lnTo>
                  <a:lnTo>
                    <a:pt x="8272970" y="68618"/>
                  </a:lnTo>
                  <a:lnTo>
                    <a:pt x="8267827" y="125387"/>
                  </a:lnTo>
                  <a:lnTo>
                    <a:pt x="8260423" y="171513"/>
                  </a:lnTo>
                  <a:lnTo>
                    <a:pt x="8249564" y="208191"/>
                  </a:lnTo>
                  <a:lnTo>
                    <a:pt x="8212671" y="257987"/>
                  </a:lnTo>
                  <a:lnTo>
                    <a:pt x="8147571" y="284365"/>
                  </a:lnTo>
                  <a:lnTo>
                    <a:pt x="8101457" y="291769"/>
                  </a:lnTo>
                  <a:lnTo>
                    <a:pt x="8044675" y="296913"/>
                  </a:lnTo>
                  <a:lnTo>
                    <a:pt x="7976057" y="301002"/>
                  </a:lnTo>
                  <a:lnTo>
                    <a:pt x="8044675" y="305054"/>
                  </a:lnTo>
                  <a:lnTo>
                    <a:pt x="8101457" y="310159"/>
                  </a:lnTo>
                  <a:lnTo>
                    <a:pt x="8147571" y="317550"/>
                  </a:lnTo>
                  <a:lnTo>
                    <a:pt x="8184248" y="328383"/>
                  </a:lnTo>
                  <a:lnTo>
                    <a:pt x="8234045" y="365252"/>
                  </a:lnTo>
                  <a:lnTo>
                    <a:pt x="8260423" y="430339"/>
                  </a:lnTo>
                  <a:lnTo>
                    <a:pt x="8267827" y="476465"/>
                  </a:lnTo>
                  <a:lnTo>
                    <a:pt x="8272970" y="533234"/>
                  </a:lnTo>
                  <a:lnTo>
                    <a:pt x="8277060" y="601853"/>
                  </a:lnTo>
                  <a:lnTo>
                    <a:pt x="8281111" y="533234"/>
                  </a:lnTo>
                  <a:lnTo>
                    <a:pt x="8286229" y="476465"/>
                  </a:lnTo>
                  <a:lnTo>
                    <a:pt x="8293608" y="430339"/>
                  </a:lnTo>
                  <a:lnTo>
                    <a:pt x="8304454" y="393661"/>
                  </a:lnTo>
                  <a:lnTo>
                    <a:pt x="8341309" y="343890"/>
                  </a:lnTo>
                  <a:lnTo>
                    <a:pt x="8406397" y="317550"/>
                  </a:lnTo>
                  <a:lnTo>
                    <a:pt x="8452523" y="310159"/>
                  </a:lnTo>
                  <a:lnTo>
                    <a:pt x="8509292" y="305054"/>
                  </a:lnTo>
                  <a:lnTo>
                    <a:pt x="8577923" y="301002"/>
                  </a:lnTo>
                  <a:close/>
                </a:path>
              </a:pathLst>
            </a:custGeom>
            <a:solidFill>
              <a:srgbClr val="372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105008" y="9639160"/>
              <a:ext cx="571500" cy="648335"/>
            </a:xfrm>
            <a:custGeom>
              <a:avLst/>
              <a:gdLst/>
              <a:ahLst/>
              <a:cxnLst/>
              <a:rect l="l" t="t" r="r" b="b"/>
              <a:pathLst>
                <a:path w="571500" h="648334">
                  <a:moveTo>
                    <a:pt x="571347" y="647852"/>
                  </a:moveTo>
                  <a:lnTo>
                    <a:pt x="401662" y="431126"/>
                  </a:lnTo>
                  <a:lnTo>
                    <a:pt x="459422" y="385025"/>
                  </a:lnTo>
                  <a:lnTo>
                    <a:pt x="444220" y="370103"/>
                  </a:lnTo>
                  <a:lnTo>
                    <a:pt x="432485" y="358571"/>
                  </a:lnTo>
                  <a:lnTo>
                    <a:pt x="425881" y="354253"/>
                  </a:lnTo>
                  <a:lnTo>
                    <a:pt x="410832" y="344398"/>
                  </a:lnTo>
                  <a:lnTo>
                    <a:pt x="359371" y="385483"/>
                  </a:lnTo>
                  <a:lnTo>
                    <a:pt x="158242" y="128562"/>
                  </a:lnTo>
                  <a:lnTo>
                    <a:pt x="121462" y="104584"/>
                  </a:lnTo>
                  <a:lnTo>
                    <a:pt x="82511" y="66471"/>
                  </a:lnTo>
                  <a:lnTo>
                    <a:pt x="49504" y="44958"/>
                  </a:lnTo>
                  <a:lnTo>
                    <a:pt x="43548" y="41071"/>
                  </a:lnTo>
                  <a:lnTo>
                    <a:pt x="4559" y="2971"/>
                  </a:lnTo>
                  <a:lnTo>
                    <a:pt x="0" y="0"/>
                  </a:lnTo>
                  <a:lnTo>
                    <a:pt x="11671" y="14630"/>
                  </a:lnTo>
                  <a:lnTo>
                    <a:pt x="217043" y="271945"/>
                  </a:lnTo>
                  <a:lnTo>
                    <a:pt x="327787" y="410692"/>
                  </a:lnTo>
                  <a:lnTo>
                    <a:pt x="327444" y="410959"/>
                  </a:lnTo>
                  <a:lnTo>
                    <a:pt x="516521" y="647852"/>
                  </a:lnTo>
                  <a:lnTo>
                    <a:pt x="571347" y="647852"/>
                  </a:lnTo>
                  <a:close/>
                </a:path>
              </a:pathLst>
            </a:custGeom>
            <a:solidFill>
              <a:srgbClr val="62493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1317" y="7970487"/>
              <a:ext cx="152804" cy="141356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882103" y="7670139"/>
              <a:ext cx="3803650" cy="2617470"/>
            </a:xfrm>
            <a:custGeom>
              <a:avLst/>
              <a:gdLst/>
              <a:ahLst/>
              <a:cxnLst/>
              <a:rect l="l" t="t" r="r" b="b"/>
              <a:pathLst>
                <a:path w="3803650" h="2617470">
                  <a:moveTo>
                    <a:pt x="3203803" y="1956587"/>
                  </a:moveTo>
                  <a:lnTo>
                    <a:pt x="3188462" y="1946592"/>
                  </a:lnTo>
                  <a:lnTo>
                    <a:pt x="3171761" y="1930298"/>
                  </a:lnTo>
                  <a:lnTo>
                    <a:pt x="3164827" y="1923529"/>
                  </a:lnTo>
                  <a:lnTo>
                    <a:pt x="2758605" y="2247773"/>
                  </a:lnTo>
                  <a:lnTo>
                    <a:pt x="2417597" y="1820532"/>
                  </a:lnTo>
                  <a:lnTo>
                    <a:pt x="2734272" y="1567776"/>
                  </a:lnTo>
                  <a:lnTo>
                    <a:pt x="2721343" y="1555242"/>
                  </a:lnTo>
                  <a:lnTo>
                    <a:pt x="2702255" y="1536687"/>
                  </a:lnTo>
                  <a:lnTo>
                    <a:pt x="2689390" y="1524190"/>
                  </a:lnTo>
                  <a:lnTo>
                    <a:pt x="2379243" y="1771751"/>
                  </a:lnTo>
                  <a:lnTo>
                    <a:pt x="2330437" y="1710613"/>
                  </a:lnTo>
                  <a:lnTo>
                    <a:pt x="2330437" y="1810118"/>
                  </a:lnTo>
                  <a:lnTo>
                    <a:pt x="1902028" y="2152091"/>
                  </a:lnTo>
                  <a:lnTo>
                    <a:pt x="1864372" y="2103132"/>
                  </a:lnTo>
                  <a:lnTo>
                    <a:pt x="1864372" y="2183561"/>
                  </a:lnTo>
                  <a:lnTo>
                    <a:pt x="1421650" y="2524074"/>
                  </a:lnTo>
                  <a:lnTo>
                    <a:pt x="1089888" y="2100313"/>
                  </a:lnTo>
                  <a:lnTo>
                    <a:pt x="1521155" y="1756079"/>
                  </a:lnTo>
                  <a:lnTo>
                    <a:pt x="1521447" y="1756435"/>
                  </a:lnTo>
                  <a:lnTo>
                    <a:pt x="1523022" y="1755178"/>
                  </a:lnTo>
                  <a:lnTo>
                    <a:pt x="1753298" y="2043658"/>
                  </a:lnTo>
                  <a:lnTo>
                    <a:pt x="1864029" y="2182406"/>
                  </a:lnTo>
                  <a:lnTo>
                    <a:pt x="1863686" y="2182685"/>
                  </a:lnTo>
                  <a:lnTo>
                    <a:pt x="1864372" y="2183561"/>
                  </a:lnTo>
                  <a:lnTo>
                    <a:pt x="1864372" y="2103132"/>
                  </a:lnTo>
                  <a:lnTo>
                    <a:pt x="1568716" y="1718703"/>
                  </a:lnTo>
                  <a:lnTo>
                    <a:pt x="1989442" y="1382890"/>
                  </a:lnTo>
                  <a:lnTo>
                    <a:pt x="2182634" y="1624901"/>
                  </a:lnTo>
                  <a:lnTo>
                    <a:pt x="2330437" y="1810118"/>
                  </a:lnTo>
                  <a:lnTo>
                    <a:pt x="2330437" y="1710613"/>
                  </a:lnTo>
                  <a:lnTo>
                    <a:pt x="2044128" y="1351902"/>
                  </a:lnTo>
                  <a:lnTo>
                    <a:pt x="2259355" y="1180096"/>
                  </a:lnTo>
                  <a:lnTo>
                    <a:pt x="2246617" y="1171892"/>
                  </a:lnTo>
                  <a:lnTo>
                    <a:pt x="2243086" y="1168488"/>
                  </a:lnTo>
                  <a:lnTo>
                    <a:pt x="2217153" y="1143469"/>
                  </a:lnTo>
                  <a:lnTo>
                    <a:pt x="2213787" y="1140231"/>
                  </a:lnTo>
                  <a:lnTo>
                    <a:pt x="2213457" y="1140485"/>
                  </a:lnTo>
                  <a:lnTo>
                    <a:pt x="2006942" y="1305318"/>
                  </a:lnTo>
                  <a:lnTo>
                    <a:pt x="2006676" y="1304963"/>
                  </a:lnTo>
                  <a:lnTo>
                    <a:pt x="2005076" y="1306245"/>
                  </a:lnTo>
                  <a:lnTo>
                    <a:pt x="1967826" y="1259586"/>
                  </a:lnTo>
                  <a:lnTo>
                    <a:pt x="1967826" y="1335976"/>
                  </a:lnTo>
                  <a:lnTo>
                    <a:pt x="1538655" y="1678520"/>
                  </a:lnTo>
                  <a:lnTo>
                    <a:pt x="1482572" y="1608264"/>
                  </a:lnTo>
                  <a:lnTo>
                    <a:pt x="1482572" y="1707769"/>
                  </a:lnTo>
                  <a:lnTo>
                    <a:pt x="1048994" y="2056460"/>
                  </a:lnTo>
                  <a:lnTo>
                    <a:pt x="710603" y="1624228"/>
                  </a:lnTo>
                  <a:lnTo>
                    <a:pt x="1141425" y="1280337"/>
                  </a:lnTo>
                  <a:lnTo>
                    <a:pt x="1371981" y="1569186"/>
                  </a:lnTo>
                  <a:lnTo>
                    <a:pt x="1482572" y="1707769"/>
                  </a:lnTo>
                  <a:lnTo>
                    <a:pt x="1482572" y="1608264"/>
                  </a:lnTo>
                  <a:lnTo>
                    <a:pt x="1196111" y="1249362"/>
                  </a:lnTo>
                  <a:lnTo>
                    <a:pt x="1623682" y="908075"/>
                  </a:lnTo>
                  <a:lnTo>
                    <a:pt x="1623974" y="908418"/>
                  </a:lnTo>
                  <a:lnTo>
                    <a:pt x="1625549" y="907161"/>
                  </a:lnTo>
                  <a:lnTo>
                    <a:pt x="1855825" y="1195641"/>
                  </a:lnTo>
                  <a:lnTo>
                    <a:pt x="1967826" y="1335976"/>
                  </a:lnTo>
                  <a:lnTo>
                    <a:pt x="1967826" y="1259586"/>
                  </a:lnTo>
                  <a:lnTo>
                    <a:pt x="1662811" y="877430"/>
                  </a:lnTo>
                  <a:lnTo>
                    <a:pt x="1771103" y="790981"/>
                  </a:lnTo>
                  <a:lnTo>
                    <a:pt x="1771764" y="791527"/>
                  </a:lnTo>
                  <a:lnTo>
                    <a:pt x="1756219" y="776655"/>
                  </a:lnTo>
                  <a:lnTo>
                    <a:pt x="1738871" y="760018"/>
                  </a:lnTo>
                  <a:lnTo>
                    <a:pt x="1734616" y="755942"/>
                  </a:lnTo>
                  <a:lnTo>
                    <a:pt x="1641195" y="830529"/>
                  </a:lnTo>
                  <a:lnTo>
                    <a:pt x="1586509" y="762012"/>
                  </a:lnTo>
                  <a:lnTo>
                    <a:pt x="1586509" y="861504"/>
                  </a:lnTo>
                  <a:lnTo>
                    <a:pt x="1158938" y="1202791"/>
                  </a:lnTo>
                  <a:lnTo>
                    <a:pt x="1158659" y="1202436"/>
                  </a:lnTo>
                  <a:lnTo>
                    <a:pt x="1157211" y="1203591"/>
                  </a:lnTo>
                  <a:lnTo>
                    <a:pt x="1119797" y="1156347"/>
                  </a:lnTo>
                  <a:lnTo>
                    <a:pt x="1119797" y="1233449"/>
                  </a:lnTo>
                  <a:lnTo>
                    <a:pt x="673633" y="1589570"/>
                  </a:lnTo>
                  <a:lnTo>
                    <a:pt x="335114" y="1157185"/>
                  </a:lnTo>
                  <a:lnTo>
                    <a:pt x="775677" y="805535"/>
                  </a:lnTo>
                  <a:lnTo>
                    <a:pt x="775957" y="805878"/>
                  </a:lnTo>
                  <a:lnTo>
                    <a:pt x="777532" y="804621"/>
                  </a:lnTo>
                  <a:lnTo>
                    <a:pt x="1007808" y="1093114"/>
                  </a:lnTo>
                  <a:lnTo>
                    <a:pt x="1119797" y="1233449"/>
                  </a:lnTo>
                  <a:lnTo>
                    <a:pt x="1119797" y="1156347"/>
                  </a:lnTo>
                  <a:lnTo>
                    <a:pt x="816584" y="773455"/>
                  </a:lnTo>
                  <a:lnTo>
                    <a:pt x="1243965" y="432333"/>
                  </a:lnTo>
                  <a:lnTo>
                    <a:pt x="1474520" y="721169"/>
                  </a:lnTo>
                  <a:lnTo>
                    <a:pt x="1586509" y="861504"/>
                  </a:lnTo>
                  <a:lnTo>
                    <a:pt x="1586509" y="762012"/>
                  </a:lnTo>
                  <a:lnTo>
                    <a:pt x="1339659" y="452716"/>
                  </a:lnTo>
                  <a:lnTo>
                    <a:pt x="1332217" y="447992"/>
                  </a:lnTo>
                  <a:lnTo>
                    <a:pt x="1292161" y="409892"/>
                  </a:lnTo>
                  <a:lnTo>
                    <a:pt x="1280960" y="402805"/>
                  </a:lnTo>
                  <a:lnTo>
                    <a:pt x="1276489" y="399973"/>
                  </a:lnTo>
                  <a:lnTo>
                    <a:pt x="1267282" y="394144"/>
                  </a:lnTo>
                  <a:lnTo>
                    <a:pt x="1252080" y="384492"/>
                  </a:lnTo>
                  <a:lnTo>
                    <a:pt x="1239367" y="372414"/>
                  </a:lnTo>
                  <a:lnTo>
                    <a:pt x="1239037" y="372110"/>
                  </a:lnTo>
                  <a:lnTo>
                    <a:pt x="1211973" y="346392"/>
                  </a:lnTo>
                  <a:lnTo>
                    <a:pt x="1187450" y="330873"/>
                  </a:lnTo>
                  <a:lnTo>
                    <a:pt x="1177328" y="324472"/>
                  </a:lnTo>
                  <a:lnTo>
                    <a:pt x="1224000" y="384111"/>
                  </a:lnTo>
                  <a:lnTo>
                    <a:pt x="1222324" y="385445"/>
                  </a:lnTo>
                  <a:lnTo>
                    <a:pt x="793178" y="727976"/>
                  </a:lnTo>
                  <a:lnTo>
                    <a:pt x="452170" y="300748"/>
                  </a:lnTo>
                  <a:lnTo>
                    <a:pt x="791210" y="30137"/>
                  </a:lnTo>
                  <a:lnTo>
                    <a:pt x="775385" y="20205"/>
                  </a:lnTo>
                  <a:lnTo>
                    <a:pt x="753986" y="6743"/>
                  </a:lnTo>
                  <a:lnTo>
                    <a:pt x="743254" y="0"/>
                  </a:lnTo>
                  <a:lnTo>
                    <a:pt x="414502" y="252844"/>
                  </a:lnTo>
                  <a:lnTo>
                    <a:pt x="326402" y="142455"/>
                  </a:lnTo>
                  <a:lnTo>
                    <a:pt x="319963" y="155892"/>
                  </a:lnTo>
                  <a:lnTo>
                    <a:pt x="315937" y="162064"/>
                  </a:lnTo>
                  <a:lnTo>
                    <a:pt x="298678" y="188518"/>
                  </a:lnTo>
                  <a:lnTo>
                    <a:pt x="291973" y="198793"/>
                  </a:lnTo>
                  <a:lnTo>
                    <a:pt x="365010" y="290334"/>
                  </a:lnTo>
                  <a:lnTo>
                    <a:pt x="38163" y="551218"/>
                  </a:lnTo>
                  <a:lnTo>
                    <a:pt x="41795" y="570865"/>
                  </a:lnTo>
                  <a:lnTo>
                    <a:pt x="44856" y="587387"/>
                  </a:lnTo>
                  <a:lnTo>
                    <a:pt x="46685" y="597255"/>
                  </a:lnTo>
                  <a:lnTo>
                    <a:pt x="47269" y="600392"/>
                  </a:lnTo>
                  <a:lnTo>
                    <a:pt x="49707" y="621411"/>
                  </a:lnTo>
                  <a:lnTo>
                    <a:pt x="403377" y="339115"/>
                  </a:lnTo>
                  <a:lnTo>
                    <a:pt x="626503" y="618629"/>
                  </a:lnTo>
                  <a:lnTo>
                    <a:pt x="745350" y="767549"/>
                  </a:lnTo>
                  <a:lnTo>
                    <a:pt x="304228" y="1106817"/>
                  </a:lnTo>
                  <a:lnTo>
                    <a:pt x="26543" y="752106"/>
                  </a:lnTo>
                  <a:lnTo>
                    <a:pt x="18262" y="765492"/>
                  </a:lnTo>
                  <a:lnTo>
                    <a:pt x="0" y="790371"/>
                  </a:lnTo>
                  <a:lnTo>
                    <a:pt x="159804" y="990574"/>
                  </a:lnTo>
                  <a:lnTo>
                    <a:pt x="272211" y="1131430"/>
                  </a:lnTo>
                  <a:lnTo>
                    <a:pt x="262420" y="1138961"/>
                  </a:lnTo>
                  <a:lnTo>
                    <a:pt x="523963" y="1466646"/>
                  </a:lnTo>
                  <a:lnTo>
                    <a:pt x="673430" y="1653895"/>
                  </a:lnTo>
                  <a:lnTo>
                    <a:pt x="675005" y="1652638"/>
                  </a:lnTo>
                  <a:lnTo>
                    <a:pt x="905281" y="1941131"/>
                  </a:lnTo>
                  <a:lnTo>
                    <a:pt x="1017536" y="2081771"/>
                  </a:lnTo>
                  <a:lnTo>
                    <a:pt x="1007897" y="2089518"/>
                  </a:lnTo>
                  <a:lnTo>
                    <a:pt x="1232077" y="2370391"/>
                  </a:lnTo>
                  <a:lnTo>
                    <a:pt x="1380185" y="2555951"/>
                  </a:lnTo>
                  <a:lnTo>
                    <a:pt x="1379842" y="2556218"/>
                  </a:lnTo>
                  <a:lnTo>
                    <a:pt x="1428242" y="2616873"/>
                  </a:lnTo>
                  <a:lnTo>
                    <a:pt x="1500873" y="2616873"/>
                  </a:lnTo>
                  <a:lnTo>
                    <a:pt x="1463357" y="2568956"/>
                  </a:lnTo>
                  <a:lnTo>
                    <a:pt x="1896224" y="2223465"/>
                  </a:lnTo>
                  <a:lnTo>
                    <a:pt x="2210244" y="2616873"/>
                  </a:lnTo>
                  <a:lnTo>
                    <a:pt x="2228558" y="2616873"/>
                  </a:lnTo>
                  <a:lnTo>
                    <a:pt x="2262047" y="2616873"/>
                  </a:lnTo>
                  <a:lnTo>
                    <a:pt x="2271509" y="2616873"/>
                  </a:lnTo>
                  <a:lnTo>
                    <a:pt x="1941410" y="2200059"/>
                  </a:lnTo>
                  <a:lnTo>
                    <a:pt x="2368816" y="1858899"/>
                  </a:lnTo>
                  <a:lnTo>
                    <a:pt x="2591943" y="2138426"/>
                  </a:lnTo>
                  <a:lnTo>
                    <a:pt x="2703931" y="2278761"/>
                  </a:lnTo>
                  <a:lnTo>
                    <a:pt x="2280335" y="2616873"/>
                  </a:lnTo>
                  <a:lnTo>
                    <a:pt x="2303170" y="2616873"/>
                  </a:lnTo>
                  <a:lnTo>
                    <a:pt x="2341765" y="2616873"/>
                  </a:lnTo>
                  <a:lnTo>
                    <a:pt x="2375852" y="2616873"/>
                  </a:lnTo>
                  <a:lnTo>
                    <a:pt x="2741104" y="2325332"/>
                  </a:lnTo>
                  <a:lnTo>
                    <a:pt x="2741396" y="2325674"/>
                  </a:lnTo>
                  <a:lnTo>
                    <a:pt x="2742971" y="2324417"/>
                  </a:lnTo>
                  <a:lnTo>
                    <a:pt x="2976410" y="2616873"/>
                  </a:lnTo>
                  <a:lnTo>
                    <a:pt x="2996298" y="2616873"/>
                  </a:lnTo>
                  <a:lnTo>
                    <a:pt x="3026499" y="2616873"/>
                  </a:lnTo>
                  <a:lnTo>
                    <a:pt x="3037408" y="2616873"/>
                  </a:lnTo>
                  <a:lnTo>
                    <a:pt x="2780233" y="2294686"/>
                  </a:lnTo>
                  <a:lnTo>
                    <a:pt x="3203803" y="1956587"/>
                  </a:lnTo>
                  <a:close/>
                </a:path>
                <a:path w="3803650" h="2617470">
                  <a:moveTo>
                    <a:pt x="3803573" y="2616873"/>
                  </a:moveTo>
                  <a:lnTo>
                    <a:pt x="3627958" y="2396858"/>
                  </a:lnTo>
                  <a:lnTo>
                    <a:pt x="3637635" y="2389136"/>
                  </a:lnTo>
                  <a:lnTo>
                    <a:pt x="3473119" y="2183028"/>
                  </a:lnTo>
                  <a:lnTo>
                    <a:pt x="3461131" y="2175192"/>
                  </a:lnTo>
                  <a:lnTo>
                    <a:pt x="3383305" y="2098992"/>
                  </a:lnTo>
                  <a:lnTo>
                    <a:pt x="3344367" y="2073592"/>
                  </a:lnTo>
                  <a:lnTo>
                    <a:pt x="3305416" y="2035492"/>
                  </a:lnTo>
                  <a:lnTo>
                    <a:pt x="3292398" y="2027008"/>
                  </a:lnTo>
                  <a:lnTo>
                    <a:pt x="3300145" y="2036914"/>
                  </a:lnTo>
                  <a:lnTo>
                    <a:pt x="3310737" y="2050427"/>
                  </a:lnTo>
                  <a:lnTo>
                    <a:pt x="3562896" y="2372563"/>
                  </a:lnTo>
                  <a:lnTo>
                    <a:pt x="3561651" y="2373553"/>
                  </a:lnTo>
                  <a:lnTo>
                    <a:pt x="3256813" y="2616873"/>
                  </a:lnTo>
                  <a:lnTo>
                    <a:pt x="3262858" y="2616873"/>
                  </a:lnTo>
                  <a:lnTo>
                    <a:pt x="3320745" y="2616873"/>
                  </a:lnTo>
                  <a:lnTo>
                    <a:pt x="3352330" y="2616873"/>
                  </a:lnTo>
                  <a:lnTo>
                    <a:pt x="3605695" y="2414625"/>
                  </a:lnTo>
                  <a:lnTo>
                    <a:pt x="3764038" y="2616873"/>
                  </a:lnTo>
                  <a:lnTo>
                    <a:pt x="3803573" y="2616873"/>
                  </a:lnTo>
                  <a:close/>
                </a:path>
              </a:pathLst>
            </a:custGeom>
            <a:solidFill>
              <a:srgbClr val="62493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225" y="8579980"/>
              <a:ext cx="198502" cy="158441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351218" y="8417255"/>
              <a:ext cx="1998345" cy="1870075"/>
            </a:xfrm>
            <a:custGeom>
              <a:avLst/>
              <a:gdLst/>
              <a:ahLst/>
              <a:cxnLst/>
              <a:rect l="l" t="t" r="r" b="b"/>
              <a:pathLst>
                <a:path w="1998345" h="1870075">
                  <a:moveTo>
                    <a:pt x="155854" y="190144"/>
                  </a:moveTo>
                  <a:lnTo>
                    <a:pt x="145491" y="196176"/>
                  </a:lnTo>
                  <a:lnTo>
                    <a:pt x="132397" y="208508"/>
                  </a:lnTo>
                  <a:lnTo>
                    <a:pt x="155854" y="190144"/>
                  </a:lnTo>
                  <a:close/>
                </a:path>
                <a:path w="1998345" h="1870075">
                  <a:moveTo>
                    <a:pt x="1998014" y="1818259"/>
                  </a:moveTo>
                  <a:lnTo>
                    <a:pt x="1624164" y="1349908"/>
                  </a:lnTo>
                  <a:lnTo>
                    <a:pt x="1633842" y="1342186"/>
                  </a:lnTo>
                  <a:lnTo>
                    <a:pt x="1222832" y="827265"/>
                  </a:lnTo>
                  <a:lnTo>
                    <a:pt x="1221244" y="828535"/>
                  </a:lnTo>
                  <a:lnTo>
                    <a:pt x="1185646" y="783945"/>
                  </a:lnTo>
                  <a:lnTo>
                    <a:pt x="1185646" y="856945"/>
                  </a:lnTo>
                  <a:lnTo>
                    <a:pt x="1183970" y="858278"/>
                  </a:lnTo>
                  <a:lnTo>
                    <a:pt x="737806" y="1214399"/>
                  </a:lnTo>
                  <a:lnTo>
                    <a:pt x="400824" y="783958"/>
                  </a:lnTo>
                  <a:lnTo>
                    <a:pt x="848652" y="426491"/>
                  </a:lnTo>
                  <a:lnTo>
                    <a:pt x="1185646" y="856945"/>
                  </a:lnTo>
                  <a:lnTo>
                    <a:pt x="1185646" y="783945"/>
                  </a:lnTo>
                  <a:lnTo>
                    <a:pt x="880237" y="401294"/>
                  </a:lnTo>
                  <a:lnTo>
                    <a:pt x="880592" y="401002"/>
                  </a:lnTo>
                  <a:lnTo>
                    <a:pt x="560514" y="0"/>
                  </a:lnTo>
                  <a:lnTo>
                    <a:pt x="549148" y="18376"/>
                  </a:lnTo>
                  <a:lnTo>
                    <a:pt x="536295" y="35877"/>
                  </a:lnTo>
                  <a:lnTo>
                    <a:pt x="806361" y="380860"/>
                  </a:lnTo>
                  <a:lnTo>
                    <a:pt x="802665" y="383806"/>
                  </a:lnTo>
                  <a:lnTo>
                    <a:pt x="358521" y="738314"/>
                  </a:lnTo>
                  <a:lnTo>
                    <a:pt x="25171" y="312496"/>
                  </a:lnTo>
                  <a:lnTo>
                    <a:pt x="3683" y="348576"/>
                  </a:lnTo>
                  <a:lnTo>
                    <a:pt x="0" y="353898"/>
                  </a:lnTo>
                  <a:lnTo>
                    <a:pt x="216204" y="624776"/>
                  </a:lnTo>
                  <a:lnTo>
                    <a:pt x="326948" y="763511"/>
                  </a:lnTo>
                  <a:lnTo>
                    <a:pt x="326593" y="763790"/>
                  </a:lnTo>
                  <a:lnTo>
                    <a:pt x="588149" y="1091476"/>
                  </a:lnTo>
                  <a:lnTo>
                    <a:pt x="737603" y="1278724"/>
                  </a:lnTo>
                  <a:lnTo>
                    <a:pt x="739190" y="1277467"/>
                  </a:lnTo>
                  <a:lnTo>
                    <a:pt x="806196" y="1361414"/>
                  </a:lnTo>
                  <a:lnTo>
                    <a:pt x="821918" y="1381099"/>
                  </a:lnTo>
                  <a:lnTo>
                    <a:pt x="831240" y="1389976"/>
                  </a:lnTo>
                  <a:lnTo>
                    <a:pt x="871258" y="1415376"/>
                  </a:lnTo>
                  <a:lnTo>
                    <a:pt x="911288" y="1453476"/>
                  </a:lnTo>
                  <a:lnTo>
                    <a:pt x="950620" y="1478330"/>
                  </a:lnTo>
                  <a:lnTo>
                    <a:pt x="951458" y="1479029"/>
                  </a:lnTo>
                  <a:lnTo>
                    <a:pt x="772756" y="1250670"/>
                  </a:lnTo>
                  <a:lnTo>
                    <a:pt x="1220597" y="893203"/>
                  </a:lnTo>
                  <a:lnTo>
                    <a:pt x="1559102" y="1325613"/>
                  </a:lnTo>
                  <a:lnTo>
                    <a:pt x="1557858" y="1326603"/>
                  </a:lnTo>
                  <a:lnTo>
                    <a:pt x="1155750" y="1647545"/>
                  </a:lnTo>
                  <a:lnTo>
                    <a:pt x="1186548" y="1672018"/>
                  </a:lnTo>
                  <a:lnTo>
                    <a:pt x="1203629" y="1685582"/>
                  </a:lnTo>
                  <a:lnTo>
                    <a:pt x="1601901" y="1367675"/>
                  </a:lnTo>
                  <a:lnTo>
                    <a:pt x="1945005" y="1805914"/>
                  </a:lnTo>
                  <a:lnTo>
                    <a:pt x="1863458" y="1869757"/>
                  </a:lnTo>
                  <a:lnTo>
                    <a:pt x="1933511" y="1869757"/>
                  </a:lnTo>
                  <a:lnTo>
                    <a:pt x="1998014" y="1818259"/>
                  </a:lnTo>
                  <a:close/>
                </a:path>
              </a:pathLst>
            </a:custGeom>
            <a:solidFill>
              <a:srgbClr val="62493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5247" y="10187286"/>
              <a:ext cx="204515" cy="99713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361924" y="4217466"/>
              <a:ext cx="7308850" cy="5723890"/>
            </a:xfrm>
            <a:custGeom>
              <a:avLst/>
              <a:gdLst/>
              <a:ahLst/>
              <a:cxnLst/>
              <a:rect l="l" t="t" r="r" b="b"/>
              <a:pathLst>
                <a:path w="7308850" h="5723890">
                  <a:moveTo>
                    <a:pt x="989266" y="5723585"/>
                  </a:moveTo>
                  <a:lnTo>
                    <a:pt x="737654" y="5408358"/>
                  </a:lnTo>
                  <a:lnTo>
                    <a:pt x="736777" y="5409057"/>
                  </a:lnTo>
                  <a:lnTo>
                    <a:pt x="401955" y="4973726"/>
                  </a:lnTo>
                  <a:lnTo>
                    <a:pt x="403186" y="4972736"/>
                  </a:lnTo>
                  <a:lnTo>
                    <a:pt x="30886" y="4506315"/>
                  </a:lnTo>
                  <a:lnTo>
                    <a:pt x="31242" y="4506036"/>
                  </a:lnTo>
                  <a:lnTo>
                    <a:pt x="23888" y="4496816"/>
                  </a:lnTo>
                  <a:lnTo>
                    <a:pt x="23583" y="4497159"/>
                  </a:lnTo>
                  <a:lnTo>
                    <a:pt x="23215" y="4497565"/>
                  </a:lnTo>
                  <a:lnTo>
                    <a:pt x="6362" y="4525899"/>
                  </a:lnTo>
                  <a:lnTo>
                    <a:pt x="0" y="4536592"/>
                  </a:lnTo>
                  <a:lnTo>
                    <a:pt x="327037" y="4954333"/>
                  </a:lnTo>
                  <a:lnTo>
                    <a:pt x="325399" y="4955654"/>
                  </a:lnTo>
                  <a:lnTo>
                    <a:pt x="185458" y="5068189"/>
                  </a:lnTo>
                  <a:lnTo>
                    <a:pt x="186766" y="5069065"/>
                  </a:lnTo>
                  <a:lnTo>
                    <a:pt x="191935" y="5072443"/>
                  </a:lnTo>
                  <a:lnTo>
                    <a:pt x="220319" y="5090909"/>
                  </a:lnTo>
                  <a:lnTo>
                    <a:pt x="223545" y="5093005"/>
                  </a:lnTo>
                  <a:lnTo>
                    <a:pt x="225793" y="5094465"/>
                  </a:lnTo>
                  <a:lnTo>
                    <a:pt x="237007" y="5105374"/>
                  </a:lnTo>
                  <a:lnTo>
                    <a:pt x="371246" y="4998224"/>
                  </a:lnTo>
                  <a:lnTo>
                    <a:pt x="709752" y="5430634"/>
                  </a:lnTo>
                  <a:lnTo>
                    <a:pt x="708507" y="5431625"/>
                  </a:lnTo>
                  <a:lnTo>
                    <a:pt x="671957" y="5460797"/>
                  </a:lnTo>
                  <a:lnTo>
                    <a:pt x="677037" y="5465661"/>
                  </a:lnTo>
                  <a:lnTo>
                    <a:pt x="700557" y="5488127"/>
                  </a:lnTo>
                  <a:lnTo>
                    <a:pt x="710311" y="5494337"/>
                  </a:lnTo>
                  <a:lnTo>
                    <a:pt x="710641" y="5494083"/>
                  </a:lnTo>
                  <a:lnTo>
                    <a:pt x="710971" y="5493817"/>
                  </a:lnTo>
                  <a:lnTo>
                    <a:pt x="744715" y="5466880"/>
                  </a:lnTo>
                  <a:lnTo>
                    <a:pt x="854748" y="5607418"/>
                  </a:lnTo>
                  <a:lnTo>
                    <a:pt x="861593" y="5616168"/>
                  </a:lnTo>
                  <a:lnTo>
                    <a:pt x="900506" y="5653214"/>
                  </a:lnTo>
                  <a:lnTo>
                    <a:pt x="940638" y="5678665"/>
                  </a:lnTo>
                  <a:lnTo>
                    <a:pt x="980719" y="5716816"/>
                  </a:lnTo>
                  <a:lnTo>
                    <a:pt x="989266" y="5723585"/>
                  </a:lnTo>
                  <a:close/>
                </a:path>
                <a:path w="7308850" h="5723890">
                  <a:moveTo>
                    <a:pt x="7308736" y="214998"/>
                  </a:moveTo>
                  <a:lnTo>
                    <a:pt x="7303046" y="171767"/>
                  </a:lnTo>
                  <a:lnTo>
                    <a:pt x="7289038" y="130492"/>
                  </a:lnTo>
                  <a:lnTo>
                    <a:pt x="7267232" y="92735"/>
                  </a:lnTo>
                  <a:lnTo>
                    <a:pt x="7238492" y="59956"/>
                  </a:lnTo>
                  <a:lnTo>
                    <a:pt x="7203897" y="33413"/>
                  </a:lnTo>
                  <a:lnTo>
                    <a:pt x="7164794" y="14135"/>
                  </a:lnTo>
                  <a:lnTo>
                    <a:pt x="7122693" y="2844"/>
                  </a:lnTo>
                  <a:lnTo>
                    <a:pt x="7093737" y="0"/>
                  </a:lnTo>
                  <a:lnTo>
                    <a:pt x="7079183" y="0"/>
                  </a:lnTo>
                  <a:lnTo>
                    <a:pt x="7035965" y="5689"/>
                  </a:lnTo>
                  <a:lnTo>
                    <a:pt x="6994677" y="19697"/>
                  </a:lnTo>
                  <a:lnTo>
                    <a:pt x="6956920" y="41503"/>
                  </a:lnTo>
                  <a:lnTo>
                    <a:pt x="6924141" y="70243"/>
                  </a:lnTo>
                  <a:lnTo>
                    <a:pt x="6897598" y="104838"/>
                  </a:lnTo>
                  <a:lnTo>
                    <a:pt x="6878320" y="143941"/>
                  </a:lnTo>
                  <a:lnTo>
                    <a:pt x="6867042" y="186055"/>
                  </a:lnTo>
                  <a:lnTo>
                    <a:pt x="6864185" y="214998"/>
                  </a:lnTo>
                  <a:lnTo>
                    <a:pt x="6864185" y="229552"/>
                  </a:lnTo>
                  <a:lnTo>
                    <a:pt x="6869874" y="272770"/>
                  </a:lnTo>
                  <a:lnTo>
                    <a:pt x="6883895" y="314058"/>
                  </a:lnTo>
                  <a:lnTo>
                    <a:pt x="6905688" y="351815"/>
                  </a:lnTo>
                  <a:lnTo>
                    <a:pt x="6934441" y="384594"/>
                  </a:lnTo>
                  <a:lnTo>
                    <a:pt x="6969023" y="411137"/>
                  </a:lnTo>
                  <a:lnTo>
                    <a:pt x="7008127" y="430415"/>
                  </a:lnTo>
                  <a:lnTo>
                    <a:pt x="7050240" y="441693"/>
                  </a:lnTo>
                  <a:lnTo>
                    <a:pt x="7079183" y="444550"/>
                  </a:lnTo>
                  <a:lnTo>
                    <a:pt x="7093737" y="444550"/>
                  </a:lnTo>
                  <a:lnTo>
                    <a:pt x="7136968" y="438861"/>
                  </a:lnTo>
                  <a:lnTo>
                    <a:pt x="7178256" y="424840"/>
                  </a:lnTo>
                  <a:lnTo>
                    <a:pt x="7216000" y="403047"/>
                  </a:lnTo>
                  <a:lnTo>
                    <a:pt x="7248779" y="374294"/>
                  </a:lnTo>
                  <a:lnTo>
                    <a:pt x="7275322" y="339712"/>
                  </a:lnTo>
                  <a:lnTo>
                    <a:pt x="7294600" y="300609"/>
                  </a:lnTo>
                  <a:lnTo>
                    <a:pt x="7305891" y="258495"/>
                  </a:lnTo>
                  <a:lnTo>
                    <a:pt x="7308736" y="229552"/>
                  </a:lnTo>
                  <a:lnTo>
                    <a:pt x="7308736" y="222275"/>
                  </a:lnTo>
                  <a:lnTo>
                    <a:pt x="7308736" y="214998"/>
                  </a:lnTo>
                  <a:close/>
                </a:path>
              </a:pathLst>
            </a:custGeom>
            <a:solidFill>
              <a:srgbClr val="6249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317224" y="4345734"/>
              <a:ext cx="262255" cy="188595"/>
            </a:xfrm>
            <a:custGeom>
              <a:avLst/>
              <a:gdLst/>
              <a:ahLst/>
              <a:cxnLst/>
              <a:rect l="l" t="t" r="r" b="b"/>
              <a:pathLst>
                <a:path w="262254" h="188595">
                  <a:moveTo>
                    <a:pt x="112748" y="187997"/>
                  </a:moveTo>
                  <a:lnTo>
                    <a:pt x="96584" y="187997"/>
                  </a:lnTo>
                  <a:lnTo>
                    <a:pt x="88833" y="184788"/>
                  </a:lnTo>
                  <a:lnTo>
                    <a:pt x="8923" y="104879"/>
                  </a:lnTo>
                  <a:lnTo>
                    <a:pt x="2230" y="94800"/>
                  </a:lnTo>
                  <a:lnTo>
                    <a:pt x="0" y="83334"/>
                  </a:lnTo>
                  <a:lnTo>
                    <a:pt x="2230" y="71868"/>
                  </a:lnTo>
                  <a:lnTo>
                    <a:pt x="8923" y="61789"/>
                  </a:lnTo>
                  <a:lnTo>
                    <a:pt x="19002" y="55096"/>
                  </a:lnTo>
                  <a:lnTo>
                    <a:pt x="30468" y="52865"/>
                  </a:lnTo>
                  <a:lnTo>
                    <a:pt x="41934" y="55096"/>
                  </a:lnTo>
                  <a:lnTo>
                    <a:pt x="52013" y="61789"/>
                  </a:lnTo>
                  <a:lnTo>
                    <a:pt x="104655" y="114431"/>
                  </a:lnTo>
                  <a:lnTo>
                    <a:pt x="210110" y="8931"/>
                  </a:lnTo>
                  <a:lnTo>
                    <a:pt x="220188" y="2234"/>
                  </a:lnTo>
                  <a:lnTo>
                    <a:pt x="231653" y="0"/>
                  </a:lnTo>
                  <a:lnTo>
                    <a:pt x="243119" y="2228"/>
                  </a:lnTo>
                  <a:lnTo>
                    <a:pt x="253200" y="8918"/>
                  </a:lnTo>
                  <a:lnTo>
                    <a:pt x="259895" y="18997"/>
                  </a:lnTo>
                  <a:lnTo>
                    <a:pt x="262128" y="30462"/>
                  </a:lnTo>
                  <a:lnTo>
                    <a:pt x="259900" y="41928"/>
                  </a:lnTo>
                  <a:lnTo>
                    <a:pt x="253209" y="52008"/>
                  </a:lnTo>
                  <a:lnTo>
                    <a:pt x="120499" y="184782"/>
                  </a:lnTo>
                  <a:lnTo>
                    <a:pt x="112748" y="18799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226119" y="5552651"/>
              <a:ext cx="445134" cy="445134"/>
            </a:xfrm>
            <a:custGeom>
              <a:avLst/>
              <a:gdLst/>
              <a:ahLst/>
              <a:cxnLst/>
              <a:rect l="l" t="t" r="r" b="b"/>
              <a:pathLst>
                <a:path w="445134" h="445135">
                  <a:moveTo>
                    <a:pt x="229554" y="444549"/>
                  </a:moveTo>
                  <a:lnTo>
                    <a:pt x="214995" y="444549"/>
                  </a:lnTo>
                  <a:lnTo>
                    <a:pt x="207732" y="444192"/>
                  </a:lnTo>
                  <a:lnTo>
                    <a:pt x="164718" y="437091"/>
                  </a:lnTo>
                  <a:lnTo>
                    <a:pt x="123915" y="421735"/>
                  </a:lnTo>
                  <a:lnTo>
                    <a:pt x="86892" y="398713"/>
                  </a:lnTo>
                  <a:lnTo>
                    <a:pt x="55072" y="368911"/>
                  </a:lnTo>
                  <a:lnTo>
                    <a:pt x="29677" y="333474"/>
                  </a:lnTo>
                  <a:lnTo>
                    <a:pt x="11684" y="293763"/>
                  </a:lnTo>
                  <a:lnTo>
                    <a:pt x="1783" y="251306"/>
                  </a:lnTo>
                  <a:lnTo>
                    <a:pt x="0" y="229554"/>
                  </a:lnTo>
                  <a:lnTo>
                    <a:pt x="0" y="214995"/>
                  </a:lnTo>
                  <a:lnTo>
                    <a:pt x="5691" y="171771"/>
                  </a:lnTo>
                  <a:lnTo>
                    <a:pt x="19705" y="130488"/>
                  </a:lnTo>
                  <a:lnTo>
                    <a:pt x="41504" y="92732"/>
                  </a:lnTo>
                  <a:lnTo>
                    <a:pt x="70250" y="59955"/>
                  </a:lnTo>
                  <a:lnTo>
                    <a:pt x="104838" y="33415"/>
                  </a:lnTo>
                  <a:lnTo>
                    <a:pt x="143939" y="14133"/>
                  </a:lnTo>
                  <a:lnTo>
                    <a:pt x="186051" y="2850"/>
                  </a:lnTo>
                  <a:lnTo>
                    <a:pt x="214995" y="0"/>
                  </a:lnTo>
                  <a:lnTo>
                    <a:pt x="229554" y="0"/>
                  </a:lnTo>
                  <a:lnTo>
                    <a:pt x="272778" y="5691"/>
                  </a:lnTo>
                  <a:lnTo>
                    <a:pt x="314061" y="19705"/>
                  </a:lnTo>
                  <a:lnTo>
                    <a:pt x="351816" y="41504"/>
                  </a:lnTo>
                  <a:lnTo>
                    <a:pt x="384594" y="70250"/>
                  </a:lnTo>
                  <a:lnTo>
                    <a:pt x="411133" y="104838"/>
                  </a:lnTo>
                  <a:lnTo>
                    <a:pt x="430415" y="143939"/>
                  </a:lnTo>
                  <a:lnTo>
                    <a:pt x="441698" y="186051"/>
                  </a:lnTo>
                  <a:lnTo>
                    <a:pt x="444549" y="214995"/>
                  </a:lnTo>
                  <a:lnTo>
                    <a:pt x="444549" y="222274"/>
                  </a:lnTo>
                  <a:lnTo>
                    <a:pt x="444549" y="229554"/>
                  </a:lnTo>
                  <a:lnTo>
                    <a:pt x="438858" y="272778"/>
                  </a:lnTo>
                  <a:lnTo>
                    <a:pt x="424844" y="314061"/>
                  </a:lnTo>
                  <a:lnTo>
                    <a:pt x="403045" y="351816"/>
                  </a:lnTo>
                  <a:lnTo>
                    <a:pt x="374299" y="384594"/>
                  </a:lnTo>
                  <a:lnTo>
                    <a:pt x="339711" y="411133"/>
                  </a:lnTo>
                  <a:lnTo>
                    <a:pt x="300610" y="430415"/>
                  </a:lnTo>
                  <a:lnTo>
                    <a:pt x="258498" y="441698"/>
                  </a:lnTo>
                  <a:lnTo>
                    <a:pt x="236816" y="444192"/>
                  </a:lnTo>
                  <a:lnTo>
                    <a:pt x="229554" y="444549"/>
                  </a:lnTo>
                  <a:close/>
                </a:path>
              </a:pathLst>
            </a:custGeom>
            <a:solidFill>
              <a:srgbClr val="6249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317224" y="5680927"/>
              <a:ext cx="262255" cy="188595"/>
            </a:xfrm>
            <a:custGeom>
              <a:avLst/>
              <a:gdLst/>
              <a:ahLst/>
              <a:cxnLst/>
              <a:rect l="l" t="t" r="r" b="b"/>
              <a:pathLst>
                <a:path w="262254" h="188595">
                  <a:moveTo>
                    <a:pt x="112748" y="187997"/>
                  </a:moveTo>
                  <a:lnTo>
                    <a:pt x="96584" y="187997"/>
                  </a:lnTo>
                  <a:lnTo>
                    <a:pt x="88833" y="184788"/>
                  </a:lnTo>
                  <a:lnTo>
                    <a:pt x="8923" y="104879"/>
                  </a:lnTo>
                  <a:lnTo>
                    <a:pt x="2230" y="94800"/>
                  </a:lnTo>
                  <a:lnTo>
                    <a:pt x="0" y="83334"/>
                  </a:lnTo>
                  <a:lnTo>
                    <a:pt x="2230" y="71868"/>
                  </a:lnTo>
                  <a:lnTo>
                    <a:pt x="8923" y="61789"/>
                  </a:lnTo>
                  <a:lnTo>
                    <a:pt x="19002" y="55096"/>
                  </a:lnTo>
                  <a:lnTo>
                    <a:pt x="30468" y="52865"/>
                  </a:lnTo>
                  <a:lnTo>
                    <a:pt x="41934" y="55096"/>
                  </a:lnTo>
                  <a:lnTo>
                    <a:pt x="52013" y="61789"/>
                  </a:lnTo>
                  <a:lnTo>
                    <a:pt x="104655" y="114431"/>
                  </a:lnTo>
                  <a:lnTo>
                    <a:pt x="210110" y="8931"/>
                  </a:lnTo>
                  <a:lnTo>
                    <a:pt x="220188" y="2234"/>
                  </a:lnTo>
                  <a:lnTo>
                    <a:pt x="231653" y="0"/>
                  </a:lnTo>
                  <a:lnTo>
                    <a:pt x="243119" y="2228"/>
                  </a:lnTo>
                  <a:lnTo>
                    <a:pt x="253200" y="8918"/>
                  </a:lnTo>
                  <a:lnTo>
                    <a:pt x="259895" y="18997"/>
                  </a:lnTo>
                  <a:lnTo>
                    <a:pt x="262128" y="30462"/>
                  </a:lnTo>
                  <a:lnTo>
                    <a:pt x="259900" y="41928"/>
                  </a:lnTo>
                  <a:lnTo>
                    <a:pt x="253209" y="52008"/>
                  </a:lnTo>
                  <a:lnTo>
                    <a:pt x="120499" y="184782"/>
                  </a:lnTo>
                  <a:lnTo>
                    <a:pt x="112748" y="18799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284434" y="7469254"/>
              <a:ext cx="445134" cy="445134"/>
            </a:xfrm>
            <a:custGeom>
              <a:avLst/>
              <a:gdLst/>
              <a:ahLst/>
              <a:cxnLst/>
              <a:rect l="l" t="t" r="r" b="b"/>
              <a:pathLst>
                <a:path w="445134" h="445134">
                  <a:moveTo>
                    <a:pt x="229554" y="444549"/>
                  </a:moveTo>
                  <a:lnTo>
                    <a:pt x="214995" y="444549"/>
                  </a:lnTo>
                  <a:lnTo>
                    <a:pt x="207732" y="444192"/>
                  </a:lnTo>
                  <a:lnTo>
                    <a:pt x="164718" y="437091"/>
                  </a:lnTo>
                  <a:lnTo>
                    <a:pt x="123915" y="421735"/>
                  </a:lnTo>
                  <a:lnTo>
                    <a:pt x="86892" y="398713"/>
                  </a:lnTo>
                  <a:lnTo>
                    <a:pt x="55072" y="368911"/>
                  </a:lnTo>
                  <a:lnTo>
                    <a:pt x="29677" y="333474"/>
                  </a:lnTo>
                  <a:lnTo>
                    <a:pt x="11684" y="293763"/>
                  </a:lnTo>
                  <a:lnTo>
                    <a:pt x="1783" y="251306"/>
                  </a:lnTo>
                  <a:lnTo>
                    <a:pt x="0" y="229554"/>
                  </a:lnTo>
                  <a:lnTo>
                    <a:pt x="0" y="214995"/>
                  </a:lnTo>
                  <a:lnTo>
                    <a:pt x="5691" y="171771"/>
                  </a:lnTo>
                  <a:lnTo>
                    <a:pt x="19705" y="130488"/>
                  </a:lnTo>
                  <a:lnTo>
                    <a:pt x="41504" y="92732"/>
                  </a:lnTo>
                  <a:lnTo>
                    <a:pt x="70250" y="59955"/>
                  </a:lnTo>
                  <a:lnTo>
                    <a:pt x="104838" y="33415"/>
                  </a:lnTo>
                  <a:lnTo>
                    <a:pt x="143939" y="14133"/>
                  </a:lnTo>
                  <a:lnTo>
                    <a:pt x="186051" y="2850"/>
                  </a:lnTo>
                  <a:lnTo>
                    <a:pt x="214995" y="0"/>
                  </a:lnTo>
                  <a:lnTo>
                    <a:pt x="229554" y="0"/>
                  </a:lnTo>
                  <a:lnTo>
                    <a:pt x="272778" y="5691"/>
                  </a:lnTo>
                  <a:lnTo>
                    <a:pt x="314061" y="19705"/>
                  </a:lnTo>
                  <a:lnTo>
                    <a:pt x="351816" y="41504"/>
                  </a:lnTo>
                  <a:lnTo>
                    <a:pt x="384594" y="70250"/>
                  </a:lnTo>
                  <a:lnTo>
                    <a:pt x="411133" y="104838"/>
                  </a:lnTo>
                  <a:lnTo>
                    <a:pt x="430415" y="143939"/>
                  </a:lnTo>
                  <a:lnTo>
                    <a:pt x="441698" y="186051"/>
                  </a:lnTo>
                  <a:lnTo>
                    <a:pt x="444549" y="214995"/>
                  </a:lnTo>
                  <a:lnTo>
                    <a:pt x="444549" y="222274"/>
                  </a:lnTo>
                  <a:lnTo>
                    <a:pt x="444549" y="229554"/>
                  </a:lnTo>
                  <a:lnTo>
                    <a:pt x="438858" y="272778"/>
                  </a:lnTo>
                  <a:lnTo>
                    <a:pt x="424844" y="314061"/>
                  </a:lnTo>
                  <a:lnTo>
                    <a:pt x="403045" y="351816"/>
                  </a:lnTo>
                  <a:lnTo>
                    <a:pt x="374299" y="384594"/>
                  </a:lnTo>
                  <a:lnTo>
                    <a:pt x="339711" y="411133"/>
                  </a:lnTo>
                  <a:lnTo>
                    <a:pt x="300610" y="430415"/>
                  </a:lnTo>
                  <a:lnTo>
                    <a:pt x="258498" y="441698"/>
                  </a:lnTo>
                  <a:lnTo>
                    <a:pt x="236816" y="444192"/>
                  </a:lnTo>
                  <a:lnTo>
                    <a:pt x="229554" y="444549"/>
                  </a:lnTo>
                  <a:close/>
                </a:path>
              </a:pathLst>
            </a:custGeom>
            <a:solidFill>
              <a:srgbClr val="6249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375539" y="7597531"/>
              <a:ext cx="262255" cy="188595"/>
            </a:xfrm>
            <a:custGeom>
              <a:avLst/>
              <a:gdLst/>
              <a:ahLst/>
              <a:cxnLst/>
              <a:rect l="l" t="t" r="r" b="b"/>
              <a:pathLst>
                <a:path w="262254" h="188595">
                  <a:moveTo>
                    <a:pt x="112748" y="187997"/>
                  </a:moveTo>
                  <a:lnTo>
                    <a:pt x="96584" y="187997"/>
                  </a:lnTo>
                  <a:lnTo>
                    <a:pt x="88833" y="184788"/>
                  </a:lnTo>
                  <a:lnTo>
                    <a:pt x="8923" y="104879"/>
                  </a:lnTo>
                  <a:lnTo>
                    <a:pt x="2230" y="94800"/>
                  </a:lnTo>
                  <a:lnTo>
                    <a:pt x="0" y="83334"/>
                  </a:lnTo>
                  <a:lnTo>
                    <a:pt x="2230" y="71868"/>
                  </a:lnTo>
                  <a:lnTo>
                    <a:pt x="8923" y="61789"/>
                  </a:lnTo>
                  <a:lnTo>
                    <a:pt x="19002" y="55096"/>
                  </a:lnTo>
                  <a:lnTo>
                    <a:pt x="30468" y="52865"/>
                  </a:lnTo>
                  <a:lnTo>
                    <a:pt x="41934" y="55096"/>
                  </a:lnTo>
                  <a:lnTo>
                    <a:pt x="52013" y="61789"/>
                  </a:lnTo>
                  <a:lnTo>
                    <a:pt x="104655" y="114431"/>
                  </a:lnTo>
                  <a:lnTo>
                    <a:pt x="210110" y="8931"/>
                  </a:lnTo>
                  <a:lnTo>
                    <a:pt x="220188" y="2234"/>
                  </a:lnTo>
                  <a:lnTo>
                    <a:pt x="231653" y="0"/>
                  </a:lnTo>
                  <a:lnTo>
                    <a:pt x="243119" y="2228"/>
                  </a:lnTo>
                  <a:lnTo>
                    <a:pt x="253200" y="8918"/>
                  </a:lnTo>
                  <a:lnTo>
                    <a:pt x="259895" y="18997"/>
                  </a:lnTo>
                  <a:lnTo>
                    <a:pt x="262128" y="30462"/>
                  </a:lnTo>
                  <a:lnTo>
                    <a:pt x="259900" y="41928"/>
                  </a:lnTo>
                  <a:lnTo>
                    <a:pt x="253209" y="52008"/>
                  </a:lnTo>
                  <a:lnTo>
                    <a:pt x="120499" y="184782"/>
                  </a:lnTo>
                  <a:lnTo>
                    <a:pt x="112748" y="18799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5560" rIns="0" bIns="0" rtlCol="0" vert="horz">
            <a:spAutoFit/>
          </a:bodyPr>
          <a:lstStyle/>
          <a:p>
            <a:pPr marL="62230">
              <a:lnSpc>
                <a:spcPct val="100000"/>
              </a:lnSpc>
              <a:spcBef>
                <a:spcPts val="280"/>
              </a:spcBef>
            </a:pPr>
            <a:r>
              <a:rPr dirty="0" spc="225"/>
              <a:t>Data</a:t>
            </a:r>
            <a:r>
              <a:rPr dirty="0" spc="-185"/>
              <a:t> </a:t>
            </a:r>
            <a:r>
              <a:rPr dirty="0" spc="105"/>
              <a:t>Source:</a:t>
            </a:r>
            <a:r>
              <a:rPr dirty="0" spc="-185"/>
              <a:t> </a:t>
            </a:r>
            <a:r>
              <a:rPr dirty="0"/>
              <a:t>List</a:t>
            </a:r>
            <a:r>
              <a:rPr dirty="0" spc="-185"/>
              <a:t> </a:t>
            </a:r>
            <a:r>
              <a:rPr dirty="0" spc="75"/>
              <a:t>of</a:t>
            </a:r>
            <a:r>
              <a:rPr dirty="0" spc="-185"/>
              <a:t> </a:t>
            </a:r>
            <a:r>
              <a:rPr dirty="0" spc="114"/>
              <a:t>all</a:t>
            </a:r>
            <a:r>
              <a:rPr dirty="0" spc="-185"/>
              <a:t> </a:t>
            </a:r>
            <a:r>
              <a:rPr dirty="0" spc="180"/>
              <a:t>Colleges</a:t>
            </a:r>
            <a:r>
              <a:rPr dirty="0" spc="-180"/>
              <a:t> </a:t>
            </a:r>
            <a:r>
              <a:rPr dirty="0" spc="175"/>
              <a:t>Dataset</a:t>
            </a:r>
          </a:p>
          <a:p>
            <a:pPr marL="52705">
              <a:lnSpc>
                <a:spcPct val="100000"/>
              </a:lnSpc>
              <a:spcBef>
                <a:spcPts val="165"/>
              </a:spcBef>
            </a:pPr>
            <a:r>
              <a:rPr dirty="0" sz="1750" spc="80" b="0">
                <a:solidFill>
                  <a:srgbClr val="000000"/>
                </a:solidFill>
                <a:latin typeface="Lucida Sans Unicode"/>
                <a:cs typeface="Lucida Sans Unicode"/>
              </a:rPr>
              <a:t>Dataset</a:t>
            </a:r>
            <a:r>
              <a:rPr dirty="0" sz="1750" spc="-1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50" b="0">
                <a:solidFill>
                  <a:srgbClr val="000000"/>
                </a:solidFill>
                <a:latin typeface="Lucida Sans Unicode"/>
                <a:cs typeface="Lucida Sans Unicode"/>
              </a:rPr>
              <a:t>from </a:t>
            </a:r>
            <a:r>
              <a:rPr dirty="0" sz="1750" spc="60" b="0">
                <a:solidFill>
                  <a:srgbClr val="000000"/>
                </a:solidFill>
                <a:latin typeface="Lucida Sans Unicode"/>
                <a:cs typeface="Lucida Sans Unicode"/>
              </a:rPr>
              <a:t>Kaggle</a:t>
            </a:r>
            <a:endParaRPr sz="17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1750">
              <a:latin typeface="Lucida Sans Unicode"/>
              <a:cs typeface="Lucida Sans Unicode"/>
            </a:endParaRPr>
          </a:p>
          <a:p>
            <a:pPr marL="54610">
              <a:lnSpc>
                <a:spcPct val="100000"/>
              </a:lnSpc>
              <a:spcBef>
                <a:spcPts val="5"/>
              </a:spcBef>
            </a:pPr>
            <a:r>
              <a:rPr dirty="0" spc="185"/>
              <a:t>Dataset</a:t>
            </a:r>
            <a:r>
              <a:rPr dirty="0" spc="-190"/>
              <a:t> </a:t>
            </a:r>
            <a:r>
              <a:rPr dirty="0" spc="180"/>
              <a:t>Scope</a:t>
            </a:r>
          </a:p>
          <a:p>
            <a:pPr marL="54610" marR="5080">
              <a:lnSpc>
                <a:spcPct val="117900"/>
              </a:lnSpc>
            </a:pPr>
            <a:r>
              <a:rPr dirty="0" sz="1750" b="0">
                <a:solidFill>
                  <a:srgbClr val="000000"/>
                </a:solidFill>
                <a:latin typeface="Lucida Sans Unicode"/>
                <a:cs typeface="Lucida Sans Unicode"/>
              </a:rPr>
              <a:t>Original</a:t>
            </a:r>
            <a:r>
              <a:rPr dirty="0" sz="1750" spc="-3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45" b="0">
                <a:solidFill>
                  <a:srgbClr val="000000"/>
                </a:solidFill>
                <a:latin typeface="Lucida Sans Unicode"/>
                <a:cs typeface="Lucida Sans Unicode"/>
              </a:rPr>
              <a:t>Dataset:</a:t>
            </a:r>
            <a:r>
              <a:rPr dirty="0" sz="1750" spc="-2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-65" b="0">
                <a:solidFill>
                  <a:srgbClr val="000000"/>
                </a:solidFill>
                <a:latin typeface="Lucida Sans Unicode"/>
                <a:cs typeface="Lucida Sans Unicode"/>
              </a:rPr>
              <a:t>47,590</a:t>
            </a:r>
            <a:r>
              <a:rPr dirty="0" sz="1750" spc="-2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50" b="0">
                <a:solidFill>
                  <a:srgbClr val="000000"/>
                </a:solidFill>
                <a:latin typeface="Lucida Sans Unicode"/>
                <a:cs typeface="Lucida Sans Unicode"/>
              </a:rPr>
              <a:t>rows.</a:t>
            </a:r>
            <a:r>
              <a:rPr dirty="0" sz="1750" spc="-2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50" b="0">
                <a:solidFill>
                  <a:srgbClr val="000000"/>
                </a:solidFill>
                <a:latin typeface="Lucida Sans Unicode"/>
                <a:cs typeface="Lucida Sans Unicode"/>
              </a:rPr>
              <a:t>Working</a:t>
            </a:r>
            <a:r>
              <a:rPr dirty="0" sz="1750" spc="-2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45" b="0">
                <a:solidFill>
                  <a:srgbClr val="000000"/>
                </a:solidFill>
                <a:latin typeface="Lucida Sans Unicode"/>
                <a:cs typeface="Lucida Sans Unicode"/>
              </a:rPr>
              <a:t>Dataset:</a:t>
            </a:r>
            <a:r>
              <a:rPr dirty="0" sz="1750" spc="-2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-45" b="0">
                <a:solidFill>
                  <a:srgbClr val="000000"/>
                </a:solidFill>
                <a:latin typeface="Lucida Sans Unicode"/>
                <a:cs typeface="Lucida Sans Unicode"/>
              </a:rPr>
              <a:t>9,000</a:t>
            </a:r>
            <a:r>
              <a:rPr dirty="0" sz="1750" spc="-2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50" b="0">
                <a:solidFill>
                  <a:srgbClr val="000000"/>
                </a:solidFill>
                <a:latin typeface="Lucida Sans Unicode"/>
                <a:cs typeface="Lucida Sans Unicode"/>
              </a:rPr>
              <a:t>rows,</a:t>
            </a:r>
            <a:r>
              <a:rPr dirty="0" sz="1750" spc="-2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-270" b="0">
                <a:solidFill>
                  <a:srgbClr val="000000"/>
                </a:solidFill>
                <a:latin typeface="Lucida Sans Unicode"/>
                <a:cs typeface="Lucida Sans Unicode"/>
              </a:rPr>
              <a:t>14</a:t>
            </a:r>
            <a:r>
              <a:rPr dirty="0" sz="1750" spc="-3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50" b="0">
                <a:solidFill>
                  <a:srgbClr val="000000"/>
                </a:solidFill>
                <a:latin typeface="Lucida Sans Unicode"/>
                <a:cs typeface="Lucida Sans Unicode"/>
              </a:rPr>
              <a:t>key</a:t>
            </a:r>
            <a:r>
              <a:rPr dirty="0" sz="1750" spc="-2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-10" b="0">
                <a:solidFill>
                  <a:srgbClr val="000000"/>
                </a:solidFill>
                <a:latin typeface="Lucida Sans Unicode"/>
                <a:cs typeface="Lucida Sans Unicode"/>
              </a:rPr>
              <a:t>columns, </a:t>
            </a:r>
            <a:r>
              <a:rPr dirty="0" sz="1750" spc="70" b="0">
                <a:solidFill>
                  <a:srgbClr val="000000"/>
                </a:solidFill>
                <a:latin typeface="Lucida Sans Unicode"/>
                <a:cs typeface="Lucida Sans Unicode"/>
              </a:rPr>
              <a:t>spanning</a:t>
            </a:r>
            <a:r>
              <a:rPr dirty="0" sz="1750" spc="-7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-10" b="0">
                <a:solidFill>
                  <a:srgbClr val="000000"/>
                </a:solidFill>
                <a:latin typeface="Lucida Sans Unicode"/>
                <a:cs typeface="Lucida Sans Unicode"/>
              </a:rPr>
              <a:t>1990–2020.</a:t>
            </a:r>
            <a:endParaRPr sz="17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pc="225"/>
              <a:t>Data</a:t>
            </a:r>
            <a:r>
              <a:rPr dirty="0" spc="-200"/>
              <a:t> </a:t>
            </a:r>
            <a:r>
              <a:rPr dirty="0" spc="200"/>
              <a:t>Cleaning</a:t>
            </a:r>
            <a:r>
              <a:rPr dirty="0" spc="-200"/>
              <a:t> </a:t>
            </a:r>
            <a:r>
              <a:rPr dirty="0" spc="95"/>
              <a:t>Protocol</a:t>
            </a:r>
          </a:p>
          <a:p>
            <a:pPr marL="12700" marR="296545">
              <a:lnSpc>
                <a:spcPct val="116799"/>
              </a:lnSpc>
              <a:spcBef>
                <a:spcPts val="705"/>
              </a:spcBef>
            </a:pPr>
            <a:r>
              <a:rPr dirty="0" sz="1700" b="0">
                <a:solidFill>
                  <a:srgbClr val="000000"/>
                </a:solidFill>
                <a:latin typeface="Lucida Sans Unicode"/>
                <a:cs typeface="Lucida Sans Unicode"/>
              </a:rPr>
              <a:t>Missing</a:t>
            </a:r>
            <a:r>
              <a:rPr dirty="0" sz="1700" spc="-3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65" b="0">
                <a:solidFill>
                  <a:srgbClr val="000000"/>
                </a:solidFill>
                <a:latin typeface="Lucida Sans Unicode"/>
                <a:cs typeface="Lucida Sans Unicode"/>
              </a:rPr>
              <a:t>values</a:t>
            </a:r>
            <a:r>
              <a:rPr dirty="0" sz="1700" spc="-3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60" b="0">
                <a:solidFill>
                  <a:srgbClr val="000000"/>
                </a:solidFill>
                <a:latin typeface="Lucida Sans Unicode"/>
                <a:cs typeface="Lucida Sans Unicode"/>
              </a:rPr>
              <a:t>were</a:t>
            </a:r>
            <a:r>
              <a:rPr dirty="0" sz="1700" spc="-3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70" b="0">
                <a:solidFill>
                  <a:srgbClr val="000000"/>
                </a:solidFill>
                <a:latin typeface="Lucida Sans Unicode"/>
                <a:cs typeface="Lucida Sans Unicode"/>
              </a:rPr>
              <a:t>addressed</a:t>
            </a:r>
            <a:r>
              <a:rPr dirty="0" sz="1700" spc="-3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80" b="0">
                <a:solidFill>
                  <a:srgbClr val="000000"/>
                </a:solidFill>
                <a:latin typeface="Lucida Sans Unicode"/>
                <a:cs typeface="Lucida Sans Unicode"/>
              </a:rPr>
              <a:t>by</a:t>
            </a:r>
            <a:r>
              <a:rPr dirty="0" sz="1700" spc="-3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50" b="0">
                <a:solidFill>
                  <a:srgbClr val="000000"/>
                </a:solidFill>
                <a:latin typeface="Lucida Sans Unicode"/>
                <a:cs typeface="Lucida Sans Unicode"/>
              </a:rPr>
              <a:t>replacing</a:t>
            </a:r>
            <a:r>
              <a:rPr dirty="0" sz="1700" spc="-3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75" b="0">
                <a:solidFill>
                  <a:srgbClr val="000000"/>
                </a:solidFill>
                <a:latin typeface="Lucida Sans Unicode"/>
                <a:cs typeface="Lucida Sans Unicode"/>
              </a:rPr>
              <a:t>them</a:t>
            </a:r>
            <a:r>
              <a:rPr dirty="0" sz="1700" spc="-3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b="0">
                <a:solidFill>
                  <a:srgbClr val="000000"/>
                </a:solidFill>
                <a:latin typeface="Lucida Sans Unicode"/>
                <a:cs typeface="Lucida Sans Unicode"/>
              </a:rPr>
              <a:t>with</a:t>
            </a:r>
            <a:r>
              <a:rPr dirty="0" sz="1700" spc="-3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-50" b="0">
                <a:solidFill>
                  <a:srgbClr val="000000"/>
                </a:solidFill>
                <a:latin typeface="Lucida Sans Unicode"/>
                <a:cs typeface="Lucida Sans Unicode"/>
              </a:rPr>
              <a:t>"Not</a:t>
            </a:r>
            <a:r>
              <a:rPr dirty="0" sz="1700" spc="-3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b="0">
                <a:solidFill>
                  <a:srgbClr val="000000"/>
                </a:solidFill>
                <a:latin typeface="Lucida Sans Unicode"/>
                <a:cs typeface="Lucida Sans Unicode"/>
              </a:rPr>
              <a:t>Specified"</a:t>
            </a:r>
            <a:r>
              <a:rPr dirty="0" sz="1700" spc="-3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-25" b="0">
                <a:solidFill>
                  <a:srgbClr val="000000"/>
                </a:solidFill>
                <a:latin typeface="Lucida Sans Unicode"/>
                <a:cs typeface="Lucida Sans Unicode"/>
              </a:rPr>
              <a:t>or </a:t>
            </a:r>
            <a:r>
              <a:rPr dirty="0" sz="1700" spc="-50" b="0">
                <a:solidFill>
                  <a:srgbClr val="000000"/>
                </a:solidFill>
                <a:latin typeface="Lucida Sans Unicode"/>
                <a:cs typeface="Lucida Sans Unicode"/>
              </a:rPr>
              <a:t>"Not</a:t>
            </a:r>
            <a:r>
              <a:rPr dirty="0" sz="1700" spc="-7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-25" b="0">
                <a:solidFill>
                  <a:srgbClr val="000000"/>
                </a:solidFill>
                <a:latin typeface="Lucida Sans Unicode"/>
                <a:cs typeface="Lucida Sans Unicode"/>
              </a:rPr>
              <a:t>Defined".</a:t>
            </a:r>
            <a:r>
              <a:rPr dirty="0" sz="1700" spc="-6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80" b="0">
                <a:solidFill>
                  <a:srgbClr val="000000"/>
                </a:solidFill>
                <a:latin typeface="Lucida Sans Unicode"/>
                <a:cs typeface="Lucida Sans Unicode"/>
              </a:rPr>
              <a:t>Data</a:t>
            </a:r>
            <a:r>
              <a:rPr dirty="0" sz="1700" spc="-6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55" b="0">
                <a:solidFill>
                  <a:srgbClr val="000000"/>
                </a:solidFill>
                <a:latin typeface="Lucida Sans Unicode"/>
                <a:cs typeface="Lucida Sans Unicode"/>
              </a:rPr>
              <a:t>types</a:t>
            </a:r>
            <a:r>
              <a:rPr dirty="0" sz="1700" spc="-7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60" b="0">
                <a:solidFill>
                  <a:srgbClr val="000000"/>
                </a:solidFill>
                <a:latin typeface="Lucida Sans Unicode"/>
                <a:cs typeface="Lucida Sans Unicode"/>
              </a:rPr>
              <a:t>were</a:t>
            </a:r>
            <a:r>
              <a:rPr dirty="0" sz="1700" spc="-6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b="0">
                <a:solidFill>
                  <a:srgbClr val="000000"/>
                </a:solidFill>
                <a:latin typeface="Lucida Sans Unicode"/>
                <a:cs typeface="Lucida Sans Unicode"/>
              </a:rPr>
              <a:t>rigorously</a:t>
            </a:r>
            <a:r>
              <a:rPr dirty="0" sz="1700" spc="-6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55" b="0">
                <a:solidFill>
                  <a:srgbClr val="000000"/>
                </a:solidFill>
                <a:latin typeface="Lucida Sans Unicode"/>
                <a:cs typeface="Lucida Sans Unicode"/>
              </a:rPr>
              <a:t>converted</a:t>
            </a:r>
            <a:r>
              <a:rPr dirty="0" sz="1700" spc="-6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-20" b="0">
                <a:solidFill>
                  <a:srgbClr val="000000"/>
                </a:solidFill>
                <a:latin typeface="Lucida Sans Unicode"/>
                <a:cs typeface="Lucida Sans Unicode"/>
              </a:rPr>
              <a:t>for</a:t>
            </a:r>
            <a:r>
              <a:rPr dirty="0" sz="1700" spc="-7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85" b="0">
                <a:solidFill>
                  <a:srgbClr val="000000"/>
                </a:solidFill>
                <a:latin typeface="Lucida Sans Unicode"/>
                <a:cs typeface="Lucida Sans Unicode"/>
              </a:rPr>
              <a:t>accuracy.</a:t>
            </a:r>
            <a:r>
              <a:rPr dirty="0" sz="1700" spc="-6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-10" b="0">
                <a:solidFill>
                  <a:srgbClr val="000000"/>
                </a:solidFill>
                <a:latin typeface="Lucida Sans Unicode"/>
                <a:cs typeface="Lucida Sans Unicode"/>
              </a:rPr>
              <a:t>University </a:t>
            </a:r>
            <a:r>
              <a:rPr dirty="0" sz="1700" spc="110" b="0">
                <a:solidFill>
                  <a:srgbClr val="000000"/>
                </a:solidFill>
                <a:latin typeface="Lucida Sans Unicode"/>
                <a:cs typeface="Lucida Sans Unicode"/>
              </a:rPr>
              <a:t>and</a:t>
            </a:r>
            <a:r>
              <a:rPr dirty="0" sz="1700" spc="-6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45" b="0">
                <a:solidFill>
                  <a:srgbClr val="000000"/>
                </a:solidFill>
                <a:latin typeface="Lucida Sans Unicode"/>
                <a:cs typeface="Lucida Sans Unicode"/>
              </a:rPr>
              <a:t>College</a:t>
            </a:r>
            <a:r>
              <a:rPr dirty="0" sz="1700" spc="-6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-35" b="0">
                <a:solidFill>
                  <a:srgbClr val="000000"/>
                </a:solidFill>
                <a:latin typeface="Lucida Sans Unicode"/>
                <a:cs typeface="Lucida Sans Unicode"/>
              </a:rPr>
              <a:t>IDs</a:t>
            </a:r>
            <a:r>
              <a:rPr dirty="0" sz="1700" spc="-6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60" b="0">
                <a:solidFill>
                  <a:srgbClr val="000000"/>
                </a:solidFill>
                <a:latin typeface="Lucida Sans Unicode"/>
                <a:cs typeface="Lucida Sans Unicode"/>
              </a:rPr>
              <a:t>were</a:t>
            </a:r>
            <a:r>
              <a:rPr dirty="0" sz="1700" spc="-6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80" b="0">
                <a:solidFill>
                  <a:srgbClr val="000000"/>
                </a:solidFill>
                <a:latin typeface="Lucida Sans Unicode"/>
                <a:cs typeface="Lucida Sans Unicode"/>
              </a:rPr>
              <a:t>separated</a:t>
            </a:r>
            <a:r>
              <a:rPr dirty="0" sz="1700" spc="-6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b="0">
                <a:solidFill>
                  <a:srgbClr val="000000"/>
                </a:solidFill>
                <a:latin typeface="Lucida Sans Unicode"/>
                <a:cs typeface="Lucida Sans Unicode"/>
              </a:rPr>
              <a:t>from</a:t>
            </a:r>
            <a:r>
              <a:rPr dirty="0" sz="1700" spc="-6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55" b="0">
                <a:solidFill>
                  <a:srgbClr val="000000"/>
                </a:solidFill>
                <a:latin typeface="Lucida Sans Unicode"/>
                <a:cs typeface="Lucida Sans Unicode"/>
              </a:rPr>
              <a:t>names,</a:t>
            </a:r>
            <a:r>
              <a:rPr dirty="0" sz="1700" spc="-6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110" b="0">
                <a:solidFill>
                  <a:srgbClr val="000000"/>
                </a:solidFill>
                <a:latin typeface="Lucida Sans Unicode"/>
                <a:cs typeface="Lucida Sans Unicode"/>
              </a:rPr>
              <a:t>and</a:t>
            </a:r>
            <a:r>
              <a:rPr dirty="0" sz="1700" spc="-6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215" b="0">
                <a:solidFill>
                  <a:srgbClr val="000000"/>
                </a:solidFill>
                <a:latin typeface="Lucida Sans Unicode"/>
                <a:cs typeface="Lucida Sans Unicode"/>
              </a:rPr>
              <a:t>a</a:t>
            </a:r>
            <a:r>
              <a:rPr dirty="0" sz="1700" spc="-6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75" b="0">
                <a:solidFill>
                  <a:srgbClr val="000000"/>
                </a:solidFill>
                <a:latin typeface="Lucida Sans Unicode"/>
                <a:cs typeface="Lucida Sans Unicode"/>
              </a:rPr>
              <a:t>random</a:t>
            </a:r>
            <a:r>
              <a:rPr dirty="0" sz="1700" spc="-6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45" b="0">
                <a:solidFill>
                  <a:srgbClr val="000000"/>
                </a:solidFill>
                <a:latin typeface="Lucida Sans Unicode"/>
                <a:cs typeface="Lucida Sans Unicode"/>
              </a:rPr>
              <a:t>sampling ensured</a:t>
            </a:r>
            <a:r>
              <a:rPr dirty="0" sz="1700" spc="-6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60" b="0">
                <a:solidFill>
                  <a:srgbClr val="000000"/>
                </a:solidFill>
                <a:latin typeface="Lucida Sans Unicode"/>
                <a:cs typeface="Lucida Sans Unicode"/>
              </a:rPr>
              <a:t>state</a:t>
            </a:r>
            <a:r>
              <a:rPr dirty="0" sz="1700" spc="-6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-10" b="0">
                <a:solidFill>
                  <a:srgbClr val="000000"/>
                </a:solidFill>
                <a:latin typeface="Lucida Sans Unicode"/>
                <a:cs typeface="Lucida Sans Unicode"/>
              </a:rPr>
              <a:t>representation.</a:t>
            </a:r>
            <a:endParaRPr sz="1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039"/>
              </a:spcBef>
            </a:pPr>
            <a:r>
              <a:rPr dirty="0" spc="170"/>
              <a:t>Key</a:t>
            </a:r>
            <a:r>
              <a:rPr dirty="0" spc="-204"/>
              <a:t> </a:t>
            </a:r>
            <a:r>
              <a:rPr dirty="0" spc="225"/>
              <a:t>Data</a:t>
            </a:r>
            <a:r>
              <a:rPr dirty="0" spc="-204"/>
              <a:t> </a:t>
            </a:r>
            <a:r>
              <a:rPr dirty="0" spc="114"/>
              <a:t>Points</a:t>
            </a:r>
          </a:p>
          <a:p>
            <a:pPr marL="12700" marR="1625600">
              <a:lnSpc>
                <a:spcPct val="116799"/>
              </a:lnSpc>
              <a:spcBef>
                <a:spcPts val="490"/>
              </a:spcBef>
            </a:pPr>
            <a:r>
              <a:rPr dirty="0" sz="1700" b="0">
                <a:solidFill>
                  <a:srgbClr val="000000"/>
                </a:solidFill>
                <a:latin typeface="Lucida Sans Unicode"/>
                <a:cs typeface="Lucida Sans Unicode"/>
              </a:rPr>
              <a:t>Focus</a:t>
            </a:r>
            <a:r>
              <a:rPr dirty="0" sz="1700" spc="-2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110" b="0">
                <a:solidFill>
                  <a:srgbClr val="000000"/>
                </a:solidFill>
                <a:latin typeface="Lucida Sans Unicode"/>
                <a:cs typeface="Lucida Sans Unicode"/>
              </a:rPr>
              <a:t>was</a:t>
            </a:r>
            <a:r>
              <a:rPr dirty="0" sz="1700" spc="-1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95" b="0">
                <a:solidFill>
                  <a:srgbClr val="000000"/>
                </a:solidFill>
                <a:latin typeface="Lucida Sans Unicode"/>
                <a:cs typeface="Lucida Sans Unicode"/>
              </a:rPr>
              <a:t>placed</a:t>
            </a:r>
            <a:r>
              <a:rPr dirty="0" sz="1700" spc="-1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-30" b="0">
                <a:solidFill>
                  <a:srgbClr val="000000"/>
                </a:solidFill>
                <a:latin typeface="Lucida Sans Unicode"/>
                <a:cs typeface="Lucida Sans Unicode"/>
              </a:rPr>
              <a:t>on:</a:t>
            </a:r>
            <a:r>
              <a:rPr dirty="0" sz="1700" spc="-1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b="0">
                <a:solidFill>
                  <a:srgbClr val="000000"/>
                </a:solidFill>
                <a:latin typeface="Lucida Sans Unicode"/>
                <a:cs typeface="Lucida Sans Unicode"/>
              </a:rPr>
              <a:t>State,</a:t>
            </a:r>
            <a:r>
              <a:rPr dirty="0" sz="1700" spc="-1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-40" b="0">
                <a:solidFill>
                  <a:srgbClr val="000000"/>
                </a:solidFill>
                <a:latin typeface="Lucida Sans Unicode"/>
                <a:cs typeface="Lucida Sans Unicode"/>
              </a:rPr>
              <a:t>District,</a:t>
            </a:r>
            <a:r>
              <a:rPr dirty="0" sz="1700" spc="-1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95" b="0">
                <a:solidFill>
                  <a:srgbClr val="000000"/>
                </a:solidFill>
                <a:latin typeface="Lucida Sans Unicode"/>
                <a:cs typeface="Lucida Sans Unicode"/>
              </a:rPr>
              <a:t>Management</a:t>
            </a:r>
            <a:r>
              <a:rPr dirty="0" sz="1700" spc="-1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-10" b="0">
                <a:solidFill>
                  <a:srgbClr val="000000"/>
                </a:solidFill>
                <a:latin typeface="Lucida Sans Unicode"/>
                <a:cs typeface="Lucida Sans Unicode"/>
              </a:rPr>
              <a:t>Type,</a:t>
            </a:r>
            <a:r>
              <a:rPr dirty="0" sz="1700" spc="-1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b="0">
                <a:solidFill>
                  <a:srgbClr val="000000"/>
                </a:solidFill>
                <a:latin typeface="Lucida Sans Unicode"/>
                <a:cs typeface="Lucida Sans Unicode"/>
              </a:rPr>
              <a:t>Year</a:t>
            </a:r>
            <a:r>
              <a:rPr dirty="0" sz="1700" spc="-1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-25" b="0">
                <a:solidFill>
                  <a:srgbClr val="000000"/>
                </a:solidFill>
                <a:latin typeface="Lucida Sans Unicode"/>
                <a:cs typeface="Lucida Sans Unicode"/>
              </a:rPr>
              <a:t>of </a:t>
            </a:r>
            <a:r>
              <a:rPr dirty="0" sz="1700" b="0">
                <a:solidFill>
                  <a:srgbClr val="000000"/>
                </a:solidFill>
                <a:latin typeface="Lucida Sans Unicode"/>
                <a:cs typeface="Lucida Sans Unicode"/>
              </a:rPr>
              <a:t>Establishment,</a:t>
            </a:r>
            <a:r>
              <a:rPr dirty="0" sz="1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b="0">
                <a:solidFill>
                  <a:srgbClr val="000000"/>
                </a:solidFill>
                <a:latin typeface="Lucida Sans Unicode"/>
                <a:cs typeface="Lucida Sans Unicode"/>
              </a:rPr>
              <a:t>Location, </a:t>
            </a:r>
            <a:r>
              <a:rPr dirty="0" sz="1700" spc="110" b="0">
                <a:solidFill>
                  <a:srgbClr val="000000"/>
                </a:solidFill>
                <a:latin typeface="Lucida Sans Unicode"/>
                <a:cs typeface="Lucida Sans Unicode"/>
              </a:rPr>
              <a:t>and</a:t>
            </a:r>
            <a:r>
              <a:rPr dirty="0" sz="170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45" b="0">
                <a:solidFill>
                  <a:srgbClr val="000000"/>
                </a:solidFill>
                <a:latin typeface="Lucida Sans Unicode"/>
                <a:cs typeface="Lucida Sans Unicode"/>
              </a:rPr>
              <a:t>College</a:t>
            </a:r>
            <a:r>
              <a:rPr dirty="0" sz="1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700" spc="-10" b="0">
                <a:solidFill>
                  <a:srgbClr val="000000"/>
                </a:solidFill>
                <a:latin typeface="Lucida Sans Unicode"/>
                <a:cs typeface="Lucida Sans Unicode"/>
              </a:rPr>
              <a:t>Type.</a:t>
            </a:r>
            <a:endParaRPr sz="1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25071"/>
            <a:ext cx="17657505" cy="95619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76856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40"/>
              <a:t>Key</a:t>
            </a:r>
            <a:r>
              <a:rPr dirty="0" spc="-200"/>
              <a:t> </a:t>
            </a:r>
            <a:r>
              <a:rPr dirty="0" spc="170"/>
              <a:t>Performance</a:t>
            </a:r>
            <a:r>
              <a:rPr dirty="0" spc="-195"/>
              <a:t> </a:t>
            </a:r>
            <a:r>
              <a:rPr dirty="0" spc="85"/>
              <a:t>Indicators</a:t>
            </a:r>
            <a:r>
              <a:rPr dirty="0" spc="-195"/>
              <a:t> </a:t>
            </a:r>
            <a:r>
              <a:rPr dirty="0" spc="270"/>
              <a:t>for</a:t>
            </a:r>
            <a:r>
              <a:rPr dirty="0" spc="-195"/>
              <a:t> </a:t>
            </a:r>
            <a:r>
              <a:rPr dirty="0"/>
              <a:t>Education</a:t>
            </a:r>
            <a:r>
              <a:rPr dirty="0" spc="-200"/>
              <a:t> </a:t>
            </a:r>
            <a:r>
              <a:rPr dirty="0" spc="-10"/>
              <a:t>Analysis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154483" y="3944227"/>
            <a:ext cx="2895600" cy="2493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69265">
              <a:lnSpc>
                <a:spcPct val="117600"/>
              </a:lnSpc>
              <a:spcBef>
                <a:spcPts val="95"/>
              </a:spcBef>
            </a:pPr>
            <a:r>
              <a:rPr dirty="0" sz="1700" spc="80" b="1">
                <a:solidFill>
                  <a:srgbClr val="FFFFFF"/>
                </a:solidFill>
                <a:latin typeface="Trebuchet MS"/>
                <a:cs typeface="Trebuchet MS"/>
              </a:rPr>
              <a:t>Private</a:t>
            </a:r>
            <a:r>
              <a:rPr dirty="0" sz="1700" spc="-1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120" b="1">
                <a:solidFill>
                  <a:srgbClr val="FFFFFF"/>
                </a:solidFill>
                <a:latin typeface="Trebuchet MS"/>
                <a:cs typeface="Trebuchet MS"/>
              </a:rPr>
              <a:t>College</a:t>
            </a:r>
            <a:r>
              <a:rPr dirty="0" sz="1700" spc="-1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105" b="1">
                <a:solidFill>
                  <a:srgbClr val="FFFFFF"/>
                </a:solidFill>
                <a:latin typeface="Trebuchet MS"/>
                <a:cs typeface="Trebuchet MS"/>
              </a:rPr>
              <a:t>Share </a:t>
            </a:r>
            <a:r>
              <a:rPr dirty="0" sz="1700" spc="204" b="1">
                <a:solidFill>
                  <a:srgbClr val="FFFFFF"/>
                </a:solidFill>
                <a:latin typeface="Trebuchet MS"/>
                <a:cs typeface="Trebuchet MS"/>
              </a:rPr>
              <a:t>(%)</a:t>
            </a:r>
            <a:endParaRPr sz="1700">
              <a:latin typeface="Trebuchet MS"/>
              <a:cs typeface="Trebuchet MS"/>
            </a:endParaRPr>
          </a:p>
          <a:p>
            <a:pPr algn="ctr" marL="13970">
              <a:lnSpc>
                <a:spcPct val="100000"/>
              </a:lnSpc>
              <a:spcBef>
                <a:spcPts val="1475"/>
              </a:spcBef>
            </a:pPr>
            <a:r>
              <a:rPr dirty="0" sz="1700">
                <a:latin typeface="Lucida Sans Unicode"/>
                <a:cs typeface="Lucida Sans Unicode"/>
              </a:rPr>
              <a:t>Formula:</a:t>
            </a:r>
            <a:r>
              <a:rPr dirty="0" sz="1700" spc="-30">
                <a:latin typeface="Lucida Sans Unicode"/>
                <a:cs typeface="Lucida Sans Unicode"/>
              </a:rPr>
              <a:t> </a:t>
            </a:r>
            <a:r>
              <a:rPr dirty="0" sz="1700" spc="65">
                <a:latin typeface="Lucida Sans Unicode"/>
                <a:cs typeface="Lucida Sans Unicode"/>
              </a:rPr>
              <a:t>(Private</a:t>
            </a:r>
            <a:r>
              <a:rPr dirty="0" sz="1700" spc="-25">
                <a:latin typeface="Lucida Sans Unicode"/>
                <a:cs typeface="Lucida Sans Unicode"/>
              </a:rPr>
              <a:t> </a:t>
            </a:r>
            <a:r>
              <a:rPr dirty="0" sz="1700" spc="35">
                <a:latin typeface="Lucida Sans Unicode"/>
                <a:cs typeface="Lucida Sans Unicode"/>
              </a:rPr>
              <a:t>Colleges</a:t>
            </a:r>
            <a:endParaRPr sz="1700">
              <a:latin typeface="Lucida Sans Unicode"/>
              <a:cs typeface="Lucida Sans Unicode"/>
            </a:endParaRPr>
          </a:p>
          <a:p>
            <a:pPr algn="ctr" marL="14604">
              <a:lnSpc>
                <a:spcPct val="100000"/>
              </a:lnSpc>
              <a:spcBef>
                <a:spcPts val="345"/>
              </a:spcBef>
            </a:pPr>
            <a:r>
              <a:rPr dirty="0" sz="1700" spc="-80">
                <a:latin typeface="Lucida Sans Unicode"/>
                <a:cs typeface="Lucida Sans Unicode"/>
              </a:rPr>
              <a:t>/</a:t>
            </a:r>
            <a:r>
              <a:rPr dirty="0" sz="1700" spc="-70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Total</a:t>
            </a:r>
            <a:r>
              <a:rPr dirty="0" sz="1700" spc="-70">
                <a:latin typeface="Lucida Sans Unicode"/>
                <a:cs typeface="Lucida Sans Unicode"/>
              </a:rPr>
              <a:t> </a:t>
            </a:r>
            <a:r>
              <a:rPr dirty="0" sz="1700" spc="65">
                <a:latin typeface="Lucida Sans Unicode"/>
                <a:cs typeface="Lucida Sans Unicode"/>
              </a:rPr>
              <a:t>Colleges)</a:t>
            </a:r>
            <a:r>
              <a:rPr dirty="0" sz="1700" spc="-70">
                <a:latin typeface="Lucida Sans Unicode"/>
                <a:cs typeface="Lucida Sans Unicode"/>
              </a:rPr>
              <a:t> </a:t>
            </a:r>
            <a:r>
              <a:rPr dirty="0" sz="1700" spc="-260">
                <a:latin typeface="Lucida Sans Unicode"/>
                <a:cs typeface="Lucida Sans Unicode"/>
              </a:rPr>
              <a:t>×</a:t>
            </a:r>
            <a:r>
              <a:rPr dirty="0" sz="1700" spc="-70">
                <a:latin typeface="Lucida Sans Unicode"/>
                <a:cs typeface="Lucida Sans Unicode"/>
              </a:rPr>
              <a:t> </a:t>
            </a:r>
            <a:r>
              <a:rPr dirty="0" sz="1700" spc="-25">
                <a:latin typeface="Lucida Sans Unicode"/>
                <a:cs typeface="Lucida Sans Unicode"/>
              </a:rPr>
              <a:t>100</a:t>
            </a:r>
            <a:endParaRPr sz="1700">
              <a:latin typeface="Lucida Sans Unicode"/>
              <a:cs typeface="Lucida Sans Unicode"/>
            </a:endParaRPr>
          </a:p>
          <a:p>
            <a:pPr marL="12700" marR="45720">
              <a:lnSpc>
                <a:spcPct val="117000"/>
              </a:lnSpc>
              <a:spcBef>
                <a:spcPts val="1570"/>
              </a:spcBef>
            </a:pPr>
            <a:r>
              <a:rPr dirty="0" sz="1700" spc="60">
                <a:latin typeface="Lucida Sans Unicode"/>
                <a:cs typeface="Lucida Sans Unicode"/>
              </a:rPr>
              <a:t>Measures</a:t>
            </a:r>
            <a:r>
              <a:rPr dirty="0" sz="1700" spc="-35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the</a:t>
            </a:r>
            <a:r>
              <a:rPr dirty="0" sz="1700" spc="-35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extent</a:t>
            </a:r>
            <a:r>
              <a:rPr dirty="0" sz="1700" spc="-35">
                <a:latin typeface="Lucida Sans Unicode"/>
                <a:cs typeface="Lucida Sans Unicode"/>
              </a:rPr>
              <a:t> </a:t>
            </a:r>
            <a:r>
              <a:rPr dirty="0" sz="1700" spc="-25">
                <a:latin typeface="Lucida Sans Unicode"/>
                <a:cs typeface="Lucida Sans Unicode"/>
              </a:rPr>
              <a:t>of </a:t>
            </a:r>
            <a:r>
              <a:rPr dirty="0" sz="1700" spc="45">
                <a:latin typeface="Lucida Sans Unicode"/>
                <a:cs typeface="Lucida Sans Unicode"/>
              </a:rPr>
              <a:t>private</a:t>
            </a:r>
            <a:r>
              <a:rPr dirty="0" sz="1700" spc="55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sector</a:t>
            </a:r>
            <a:r>
              <a:rPr dirty="0" sz="1700" spc="60">
                <a:latin typeface="Lucida Sans Unicode"/>
                <a:cs typeface="Lucida Sans Unicode"/>
              </a:rPr>
              <a:t> </a:t>
            </a:r>
            <a:r>
              <a:rPr dirty="0" sz="1700" spc="75">
                <a:latin typeface="Lucida Sans Unicode"/>
                <a:cs typeface="Lucida Sans Unicode"/>
              </a:rPr>
              <a:t>dominance </a:t>
            </a:r>
            <a:r>
              <a:rPr dirty="0" sz="1700">
                <a:latin typeface="Lucida Sans Unicode"/>
                <a:cs typeface="Lucida Sans Unicode"/>
              </a:rPr>
              <a:t>in</a:t>
            </a:r>
            <a:r>
              <a:rPr dirty="0" sz="1700" spc="-30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higher</a:t>
            </a:r>
            <a:r>
              <a:rPr dirty="0" sz="1700" spc="-25">
                <a:latin typeface="Lucida Sans Unicode"/>
                <a:cs typeface="Lucida Sans Unicode"/>
              </a:rPr>
              <a:t> </a:t>
            </a:r>
            <a:r>
              <a:rPr dirty="0" sz="1700" spc="-10">
                <a:latin typeface="Lucida Sans Unicode"/>
                <a:cs typeface="Lucida Sans Unicode"/>
              </a:rPr>
              <a:t>education.</a:t>
            </a:r>
            <a:endParaRPr sz="1700">
              <a:latin typeface="Lucida Sans Unicode"/>
              <a:cs typeface="Lucida Sans Unicod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048562" y="3922374"/>
            <a:ext cx="2943860" cy="2448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209" marR="202565">
              <a:lnSpc>
                <a:spcPct val="117600"/>
              </a:lnSpc>
              <a:spcBef>
                <a:spcPts val="95"/>
              </a:spcBef>
            </a:pPr>
            <a:r>
              <a:rPr dirty="0" sz="1700" spc="114" b="1">
                <a:solidFill>
                  <a:srgbClr val="FFFFFF"/>
                </a:solidFill>
                <a:latin typeface="Trebuchet MS"/>
                <a:cs typeface="Trebuchet MS"/>
              </a:rPr>
              <a:t>Private-</a:t>
            </a:r>
            <a:r>
              <a:rPr dirty="0" sz="1700" spc="165" b="1">
                <a:solidFill>
                  <a:srgbClr val="FFFFFF"/>
                </a:solidFill>
                <a:latin typeface="Trebuchet MS"/>
                <a:cs typeface="Trebuchet MS"/>
              </a:rPr>
              <a:t>to-</a:t>
            </a:r>
            <a:r>
              <a:rPr dirty="0" sz="1700" spc="114" b="1">
                <a:solidFill>
                  <a:srgbClr val="FFFFFF"/>
                </a:solidFill>
                <a:latin typeface="Trebuchet MS"/>
                <a:cs typeface="Trebuchet MS"/>
              </a:rPr>
              <a:t>Government </a:t>
            </a:r>
            <a:r>
              <a:rPr dirty="0" sz="1700" spc="80" b="1">
                <a:solidFill>
                  <a:srgbClr val="FFFFFF"/>
                </a:solidFill>
                <a:latin typeface="Trebuchet MS"/>
                <a:cs typeface="Trebuchet MS"/>
              </a:rPr>
              <a:t>Ratio</a:t>
            </a:r>
            <a:endParaRPr sz="1700">
              <a:latin typeface="Trebuchet MS"/>
              <a:cs typeface="Trebuchet MS"/>
            </a:endParaRPr>
          </a:p>
          <a:p>
            <a:pPr marL="283845" marR="5080" indent="-271780">
              <a:lnSpc>
                <a:spcPct val="117000"/>
              </a:lnSpc>
              <a:spcBef>
                <a:spcPts val="825"/>
              </a:spcBef>
            </a:pPr>
            <a:r>
              <a:rPr dirty="0" sz="1700">
                <a:latin typeface="Lucida Sans Unicode"/>
                <a:cs typeface="Lucida Sans Unicode"/>
              </a:rPr>
              <a:t>Formula:</a:t>
            </a:r>
            <a:r>
              <a:rPr dirty="0" sz="1700" spc="60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Private</a:t>
            </a:r>
            <a:r>
              <a:rPr dirty="0" sz="1700" spc="65">
                <a:latin typeface="Lucida Sans Unicode"/>
                <a:cs typeface="Lucida Sans Unicode"/>
              </a:rPr>
              <a:t> </a:t>
            </a:r>
            <a:r>
              <a:rPr dirty="0" sz="1700" spc="45">
                <a:latin typeface="Lucida Sans Unicode"/>
                <a:cs typeface="Lucida Sans Unicode"/>
              </a:rPr>
              <a:t>Colleges</a:t>
            </a:r>
            <a:r>
              <a:rPr dirty="0" sz="1700" spc="60">
                <a:latin typeface="Lucida Sans Unicode"/>
                <a:cs typeface="Lucida Sans Unicode"/>
              </a:rPr>
              <a:t> </a:t>
            </a:r>
            <a:r>
              <a:rPr dirty="0" sz="1700" spc="-50">
                <a:latin typeface="Lucida Sans Unicode"/>
                <a:cs typeface="Lucida Sans Unicode"/>
              </a:rPr>
              <a:t>/ </a:t>
            </a:r>
            <a:r>
              <a:rPr dirty="0" sz="1700" spc="60">
                <a:latin typeface="Lucida Sans Unicode"/>
                <a:cs typeface="Lucida Sans Unicode"/>
              </a:rPr>
              <a:t>Government</a:t>
            </a:r>
            <a:r>
              <a:rPr dirty="0" sz="1700" spc="-75">
                <a:latin typeface="Lucida Sans Unicode"/>
                <a:cs typeface="Lucida Sans Unicode"/>
              </a:rPr>
              <a:t> </a:t>
            </a:r>
            <a:r>
              <a:rPr dirty="0" sz="1700" spc="35">
                <a:latin typeface="Lucida Sans Unicode"/>
                <a:cs typeface="Lucida Sans Unicode"/>
              </a:rPr>
              <a:t>Colleges</a:t>
            </a:r>
            <a:endParaRPr sz="1700">
              <a:latin typeface="Lucida Sans Unicode"/>
              <a:cs typeface="Lucida Sans Unicode"/>
            </a:endParaRPr>
          </a:p>
          <a:p>
            <a:pPr marL="29209" marR="80645">
              <a:lnSpc>
                <a:spcPct val="117000"/>
              </a:lnSpc>
              <a:spcBef>
                <a:spcPts val="1520"/>
              </a:spcBef>
            </a:pPr>
            <a:r>
              <a:rPr dirty="0" sz="1700" spc="50">
                <a:latin typeface="Lucida Sans Unicode"/>
                <a:cs typeface="Lucida Sans Unicode"/>
              </a:rPr>
              <a:t>Indicates</a:t>
            </a:r>
            <a:r>
              <a:rPr dirty="0" sz="1700">
                <a:latin typeface="Lucida Sans Unicode"/>
                <a:cs typeface="Lucida Sans Unicode"/>
              </a:rPr>
              <a:t> the </a:t>
            </a:r>
            <a:r>
              <a:rPr dirty="0" sz="1700" spc="-10">
                <a:latin typeface="Lucida Sans Unicode"/>
                <a:cs typeface="Lucida Sans Unicode"/>
              </a:rPr>
              <a:t>structural shift</a:t>
            </a:r>
            <a:r>
              <a:rPr dirty="0" sz="1700" spc="-90">
                <a:latin typeface="Lucida Sans Unicode"/>
                <a:cs typeface="Lucida Sans Unicode"/>
              </a:rPr>
              <a:t> </a:t>
            </a:r>
            <a:r>
              <a:rPr dirty="0" sz="1700" spc="50">
                <a:latin typeface="Lucida Sans Unicode"/>
                <a:cs typeface="Lucida Sans Unicode"/>
              </a:rPr>
              <a:t>towards</a:t>
            </a:r>
            <a:r>
              <a:rPr dirty="0" sz="1700" spc="-85">
                <a:latin typeface="Lucida Sans Unicode"/>
                <a:cs typeface="Lucida Sans Unicode"/>
              </a:rPr>
              <a:t> </a:t>
            </a:r>
            <a:r>
              <a:rPr dirty="0" sz="1700" spc="-10">
                <a:latin typeface="Lucida Sans Unicode"/>
                <a:cs typeface="Lucida Sans Unicode"/>
              </a:rPr>
              <a:t>privatisation </a:t>
            </a:r>
            <a:r>
              <a:rPr dirty="0" sz="1700">
                <a:latin typeface="Lucida Sans Unicode"/>
                <a:cs typeface="Lucida Sans Unicode"/>
              </a:rPr>
              <a:t>within</a:t>
            </a:r>
            <a:r>
              <a:rPr dirty="0" sz="1700" spc="-15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the</a:t>
            </a:r>
            <a:r>
              <a:rPr dirty="0" sz="1700" spc="-15">
                <a:latin typeface="Lucida Sans Unicode"/>
                <a:cs typeface="Lucida Sans Unicode"/>
              </a:rPr>
              <a:t> </a:t>
            </a:r>
            <a:r>
              <a:rPr dirty="0" sz="1700" spc="-10">
                <a:latin typeface="Lucida Sans Unicode"/>
                <a:cs typeface="Lucida Sans Unicode"/>
              </a:rPr>
              <a:t>system.</a:t>
            </a:r>
            <a:endParaRPr sz="1700">
              <a:latin typeface="Lucida Sans Unicode"/>
              <a:cs typeface="Lucida Sans Unicod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977125" y="4014138"/>
            <a:ext cx="2308860" cy="2876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700" spc="120" b="1">
                <a:solidFill>
                  <a:srgbClr val="FFFFFF"/>
                </a:solidFill>
                <a:latin typeface="Trebuchet MS"/>
                <a:cs typeface="Trebuchet MS"/>
              </a:rPr>
              <a:t>College</a:t>
            </a:r>
            <a:r>
              <a:rPr dirty="0" sz="1700" spc="-1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95" b="1">
                <a:solidFill>
                  <a:srgbClr val="FFFFFF"/>
                </a:solidFill>
                <a:latin typeface="Trebuchet MS"/>
                <a:cs typeface="Trebuchet MS"/>
              </a:rPr>
              <a:t>Growth</a:t>
            </a:r>
            <a:r>
              <a:rPr dirty="0" sz="1700" spc="-1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85" b="1">
                <a:solidFill>
                  <a:srgbClr val="FFFFFF"/>
                </a:solidFill>
                <a:latin typeface="Trebuchet MS"/>
                <a:cs typeface="Trebuchet MS"/>
              </a:rPr>
              <a:t>Rate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974353" y="4636827"/>
            <a:ext cx="2971165" cy="2318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19075">
              <a:lnSpc>
                <a:spcPct val="117000"/>
              </a:lnSpc>
              <a:spcBef>
                <a:spcPts val="95"/>
              </a:spcBef>
            </a:pPr>
            <a:r>
              <a:rPr dirty="0" sz="1700">
                <a:latin typeface="Lucida Sans Unicode"/>
                <a:cs typeface="Lucida Sans Unicode"/>
              </a:rPr>
              <a:t>Formula:</a:t>
            </a:r>
            <a:r>
              <a:rPr dirty="0" sz="1700" spc="-30">
                <a:latin typeface="Lucida Sans Unicode"/>
                <a:cs typeface="Lucida Sans Unicode"/>
              </a:rPr>
              <a:t> </a:t>
            </a:r>
            <a:r>
              <a:rPr dirty="0" sz="1700" spc="50">
                <a:latin typeface="Lucida Sans Unicode"/>
                <a:cs typeface="Lucida Sans Unicode"/>
              </a:rPr>
              <a:t>(Current</a:t>
            </a:r>
            <a:r>
              <a:rPr dirty="0" sz="1700" spc="-30">
                <a:latin typeface="Lucida Sans Unicode"/>
                <a:cs typeface="Lucida Sans Unicode"/>
              </a:rPr>
              <a:t> </a:t>
            </a:r>
            <a:r>
              <a:rPr dirty="0" sz="1700" spc="-20">
                <a:latin typeface="Lucida Sans Unicode"/>
                <a:cs typeface="Lucida Sans Unicode"/>
              </a:rPr>
              <a:t>Year </a:t>
            </a:r>
            <a:r>
              <a:rPr dirty="0" sz="1700" spc="45">
                <a:latin typeface="Lucida Sans Unicode"/>
                <a:cs typeface="Lucida Sans Unicode"/>
              </a:rPr>
              <a:t>Colleges</a:t>
            </a:r>
            <a:r>
              <a:rPr dirty="0" sz="1700" spc="-20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-</a:t>
            </a:r>
            <a:r>
              <a:rPr dirty="0" sz="1700" spc="-20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Previous</a:t>
            </a:r>
            <a:r>
              <a:rPr dirty="0" sz="1700" spc="-20">
                <a:latin typeface="Lucida Sans Unicode"/>
                <a:cs typeface="Lucida Sans Unicode"/>
              </a:rPr>
              <a:t> Year </a:t>
            </a:r>
            <a:r>
              <a:rPr dirty="0" sz="1700" spc="65">
                <a:latin typeface="Lucida Sans Unicode"/>
                <a:cs typeface="Lucida Sans Unicode"/>
              </a:rPr>
              <a:t>Colleges)</a:t>
            </a:r>
            <a:r>
              <a:rPr dirty="0" sz="1700" spc="-5">
                <a:latin typeface="Lucida Sans Unicode"/>
                <a:cs typeface="Lucida Sans Unicode"/>
              </a:rPr>
              <a:t> </a:t>
            </a:r>
            <a:r>
              <a:rPr dirty="0" sz="1700" spc="-80">
                <a:latin typeface="Lucida Sans Unicode"/>
                <a:cs typeface="Lucida Sans Unicode"/>
              </a:rPr>
              <a:t>/</a:t>
            </a:r>
            <a:r>
              <a:rPr dirty="0" sz="1700">
                <a:latin typeface="Lucida Sans Unicode"/>
                <a:cs typeface="Lucida Sans Unicode"/>
              </a:rPr>
              <a:t> Previous </a:t>
            </a:r>
            <a:r>
              <a:rPr dirty="0" sz="1700" spc="-20">
                <a:latin typeface="Lucida Sans Unicode"/>
                <a:cs typeface="Lucida Sans Unicode"/>
              </a:rPr>
              <a:t>Year </a:t>
            </a:r>
            <a:r>
              <a:rPr dirty="0" sz="1700" spc="45">
                <a:latin typeface="Lucida Sans Unicode"/>
                <a:cs typeface="Lucida Sans Unicode"/>
              </a:rPr>
              <a:t>Colleges</a:t>
            </a:r>
            <a:r>
              <a:rPr dirty="0" sz="1700" spc="-70">
                <a:latin typeface="Lucida Sans Unicode"/>
                <a:cs typeface="Lucida Sans Unicode"/>
              </a:rPr>
              <a:t> </a:t>
            </a:r>
            <a:r>
              <a:rPr dirty="0" sz="1700" spc="-260">
                <a:latin typeface="Lucida Sans Unicode"/>
                <a:cs typeface="Lucida Sans Unicode"/>
              </a:rPr>
              <a:t>×</a:t>
            </a:r>
            <a:r>
              <a:rPr dirty="0" sz="1700" spc="-70">
                <a:latin typeface="Lucida Sans Unicode"/>
                <a:cs typeface="Lucida Sans Unicode"/>
              </a:rPr>
              <a:t> </a:t>
            </a:r>
            <a:r>
              <a:rPr dirty="0" sz="1700" spc="-25">
                <a:latin typeface="Lucida Sans Unicode"/>
                <a:cs typeface="Lucida Sans Unicode"/>
              </a:rPr>
              <a:t>100</a:t>
            </a:r>
            <a:endParaRPr sz="1700">
              <a:latin typeface="Lucida Sans Unicode"/>
              <a:cs typeface="Lucida Sans Unicode"/>
            </a:endParaRPr>
          </a:p>
          <a:p>
            <a:pPr marL="15240" marR="5080">
              <a:lnSpc>
                <a:spcPct val="117000"/>
              </a:lnSpc>
              <a:spcBef>
                <a:spcPts val="1340"/>
              </a:spcBef>
            </a:pPr>
            <a:r>
              <a:rPr dirty="0" sz="1700">
                <a:latin typeface="Lucida Sans Unicode"/>
                <a:cs typeface="Lucida Sans Unicode"/>
              </a:rPr>
              <a:t>Tracks</a:t>
            </a:r>
            <a:r>
              <a:rPr dirty="0" sz="1700" spc="75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the</a:t>
            </a:r>
            <a:r>
              <a:rPr dirty="0" sz="1700" spc="75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expansion</a:t>
            </a:r>
            <a:r>
              <a:rPr dirty="0" sz="1700" spc="80">
                <a:latin typeface="Lucida Sans Unicode"/>
                <a:cs typeface="Lucida Sans Unicode"/>
              </a:rPr>
              <a:t> </a:t>
            </a:r>
            <a:r>
              <a:rPr dirty="0" sz="1700" spc="-20">
                <a:latin typeface="Lucida Sans Unicode"/>
                <a:cs typeface="Lucida Sans Unicode"/>
              </a:rPr>
              <a:t>trend </a:t>
            </a:r>
            <a:r>
              <a:rPr dirty="0" sz="1700">
                <a:latin typeface="Lucida Sans Unicode"/>
                <a:cs typeface="Lucida Sans Unicode"/>
              </a:rPr>
              <a:t>of</a:t>
            </a:r>
            <a:r>
              <a:rPr dirty="0" sz="1700" spc="-25">
                <a:latin typeface="Lucida Sans Unicode"/>
                <a:cs typeface="Lucida Sans Unicode"/>
              </a:rPr>
              <a:t> </a:t>
            </a:r>
            <a:r>
              <a:rPr dirty="0" sz="1700" spc="45">
                <a:latin typeface="Lucida Sans Unicode"/>
                <a:cs typeface="Lucida Sans Unicode"/>
              </a:rPr>
              <a:t>colleges</a:t>
            </a:r>
            <a:r>
              <a:rPr dirty="0" sz="1700" spc="-20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over</a:t>
            </a:r>
            <a:r>
              <a:rPr dirty="0" sz="1700" spc="-25">
                <a:latin typeface="Lucida Sans Unicode"/>
                <a:cs typeface="Lucida Sans Unicode"/>
              </a:rPr>
              <a:t> </a:t>
            </a:r>
            <a:r>
              <a:rPr dirty="0" sz="1700" spc="-10">
                <a:latin typeface="Lucida Sans Unicode"/>
                <a:cs typeface="Lucida Sans Unicode"/>
              </a:rPr>
              <a:t>specific periods.</a:t>
            </a:r>
            <a:endParaRPr sz="17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3752129" y="3944227"/>
            <a:ext cx="2906395" cy="17138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240" marR="723265">
              <a:lnSpc>
                <a:spcPct val="117600"/>
              </a:lnSpc>
              <a:spcBef>
                <a:spcPts val="95"/>
              </a:spcBef>
            </a:pPr>
            <a:r>
              <a:rPr dirty="0" sz="1700" spc="100" b="1">
                <a:solidFill>
                  <a:srgbClr val="FFFFFF"/>
                </a:solidFill>
                <a:latin typeface="Trebuchet MS"/>
                <a:cs typeface="Trebuchet MS"/>
              </a:rPr>
              <a:t>Forecasted</a:t>
            </a:r>
            <a:r>
              <a:rPr dirty="0" sz="170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110" b="1">
                <a:solidFill>
                  <a:srgbClr val="FFFFFF"/>
                </a:solidFill>
                <a:latin typeface="Trebuchet MS"/>
                <a:cs typeface="Trebuchet MS"/>
              </a:rPr>
              <a:t>College </a:t>
            </a:r>
            <a:r>
              <a:rPr dirty="0" sz="1700" spc="125" b="1">
                <a:solidFill>
                  <a:srgbClr val="FFFFFF"/>
                </a:solidFill>
                <a:latin typeface="Trebuchet MS"/>
                <a:cs typeface="Trebuchet MS"/>
              </a:rPr>
              <a:t>Count</a:t>
            </a:r>
            <a:endParaRPr sz="1700">
              <a:latin typeface="Trebuchet MS"/>
              <a:cs typeface="Trebuchet MS"/>
            </a:endParaRPr>
          </a:p>
          <a:p>
            <a:pPr marL="12700" marR="5080">
              <a:lnSpc>
                <a:spcPct val="117000"/>
              </a:lnSpc>
              <a:spcBef>
                <a:spcPts val="1330"/>
              </a:spcBef>
            </a:pPr>
            <a:r>
              <a:rPr dirty="0" sz="1700">
                <a:latin typeface="Lucida Sans Unicode"/>
                <a:cs typeface="Lucida Sans Unicode"/>
              </a:rPr>
              <a:t>Predicts</a:t>
            </a:r>
            <a:r>
              <a:rPr dirty="0" sz="1700" spc="75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future</a:t>
            </a:r>
            <a:r>
              <a:rPr dirty="0" sz="1700" spc="75">
                <a:latin typeface="Lucida Sans Unicode"/>
                <a:cs typeface="Lucida Sans Unicode"/>
              </a:rPr>
              <a:t> </a:t>
            </a:r>
            <a:r>
              <a:rPr dirty="0" sz="1700" spc="-10">
                <a:latin typeface="Lucida Sans Unicode"/>
                <a:cs typeface="Lucida Sans Unicode"/>
              </a:rPr>
              <a:t>growth </a:t>
            </a:r>
            <a:r>
              <a:rPr dirty="0" sz="1700">
                <a:latin typeface="Lucida Sans Unicode"/>
                <a:cs typeface="Lucida Sans Unicode"/>
              </a:rPr>
              <a:t>trajectories</a:t>
            </a:r>
            <a:r>
              <a:rPr dirty="0" sz="1700" spc="70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of</a:t>
            </a:r>
            <a:r>
              <a:rPr dirty="0" sz="1700" spc="75">
                <a:latin typeface="Lucida Sans Unicode"/>
                <a:cs typeface="Lucida Sans Unicode"/>
              </a:rPr>
              <a:t> </a:t>
            </a:r>
            <a:r>
              <a:rPr dirty="0" sz="1700" spc="55">
                <a:latin typeface="Lucida Sans Unicode"/>
                <a:cs typeface="Lucida Sans Unicode"/>
              </a:rPr>
              <a:t>educational </a:t>
            </a:r>
            <a:r>
              <a:rPr dirty="0" sz="1700" spc="-10">
                <a:latin typeface="Lucida Sans Unicode"/>
                <a:cs typeface="Lucida Sans Unicode"/>
              </a:rPr>
              <a:t>institutions</a:t>
            </a:r>
            <a:r>
              <a:rPr dirty="0" sz="1700" spc="-70">
                <a:latin typeface="Lucida Sans Unicode"/>
                <a:cs typeface="Lucida Sans Unicode"/>
              </a:rPr>
              <a:t> </a:t>
            </a:r>
            <a:r>
              <a:rPr dirty="0" sz="1700" spc="-10">
                <a:latin typeface="Lucida Sans Unicode"/>
                <a:cs typeface="Lucida Sans Unicode"/>
              </a:rPr>
              <a:t>until</a:t>
            </a:r>
            <a:r>
              <a:rPr dirty="0" sz="1700" spc="-70">
                <a:latin typeface="Lucida Sans Unicode"/>
                <a:cs typeface="Lucida Sans Unicode"/>
              </a:rPr>
              <a:t> </a:t>
            </a:r>
            <a:r>
              <a:rPr dirty="0" sz="1700" spc="-20">
                <a:latin typeface="Lucida Sans Unicode"/>
                <a:cs typeface="Lucida Sans Unicode"/>
              </a:rPr>
              <a:t>2030.</a:t>
            </a:r>
            <a:endParaRPr sz="1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25071"/>
            <a:ext cx="17657505" cy="95619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5636" y="1934349"/>
            <a:ext cx="12158345" cy="62293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40"/>
              <a:t>Key</a:t>
            </a:r>
            <a:r>
              <a:rPr dirty="0" spc="-200"/>
              <a:t> </a:t>
            </a:r>
            <a:r>
              <a:rPr dirty="0"/>
              <a:t>Insights</a:t>
            </a:r>
            <a:r>
              <a:rPr dirty="0" spc="-200"/>
              <a:t> </a:t>
            </a:r>
            <a:r>
              <a:rPr dirty="0" spc="235"/>
              <a:t>from</a:t>
            </a:r>
            <a:r>
              <a:rPr dirty="0" spc="-200"/>
              <a:t> </a:t>
            </a:r>
            <a:r>
              <a:rPr dirty="0" spc="114"/>
              <a:t>Exploratory</a:t>
            </a:r>
            <a:r>
              <a:rPr dirty="0" spc="-200"/>
              <a:t> </a:t>
            </a:r>
            <a:r>
              <a:rPr dirty="0" spc="290"/>
              <a:t>Data</a:t>
            </a:r>
            <a:r>
              <a:rPr dirty="0" spc="-195"/>
              <a:t> </a:t>
            </a:r>
            <a:r>
              <a:rPr dirty="0" spc="-25"/>
              <a:t>Analysis</a:t>
            </a:r>
            <a:r>
              <a:rPr dirty="0" spc="-200"/>
              <a:t> </a:t>
            </a:r>
            <a:r>
              <a:rPr dirty="0" spc="-140"/>
              <a:t>(EDA)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074351" y="3590992"/>
            <a:ext cx="2588895" cy="337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85" b="1">
                <a:solidFill>
                  <a:srgbClr val="FFFFFF"/>
                </a:solidFill>
                <a:latin typeface="Trebuchet MS"/>
                <a:cs typeface="Trebuchet MS"/>
              </a:rPr>
              <a:t>Private</a:t>
            </a:r>
            <a:r>
              <a:rPr dirty="0" sz="2050" spc="-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160" b="1">
                <a:solidFill>
                  <a:srgbClr val="FFFFFF"/>
                </a:solidFill>
                <a:latin typeface="Trebuchet MS"/>
                <a:cs typeface="Trebuchet MS"/>
              </a:rPr>
              <a:t>Dominance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874322" y="4232856"/>
            <a:ext cx="3008630" cy="1549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33300"/>
              </a:lnSpc>
              <a:spcBef>
                <a:spcPts val="95"/>
              </a:spcBef>
            </a:pP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Private</a:t>
            </a:r>
            <a:r>
              <a:rPr dirty="0" sz="150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institutions</a:t>
            </a:r>
            <a:r>
              <a:rPr dirty="0" sz="150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65">
                <a:solidFill>
                  <a:srgbClr val="FFFFFF"/>
                </a:solidFill>
                <a:latin typeface="Lucida Sans Unicode"/>
                <a:cs typeface="Lucida Sans Unicode"/>
              </a:rPr>
              <a:t>now</a:t>
            </a:r>
            <a:r>
              <a:rPr dirty="0" sz="150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hold</a:t>
            </a:r>
            <a:r>
              <a:rPr dirty="0" sz="150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155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significant</a:t>
            </a:r>
            <a:r>
              <a:rPr dirty="0" sz="150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55" b="1">
                <a:solidFill>
                  <a:srgbClr val="FFFFFF"/>
                </a:solidFill>
                <a:latin typeface="Trebuchet MS"/>
                <a:cs typeface="Trebuchet MS"/>
              </a:rPr>
              <a:t>62.74%</a:t>
            </a:r>
            <a:r>
              <a:rPr dirty="0" sz="1500" spc="-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30" b="1">
                <a:solidFill>
                  <a:srgbClr val="FFFFFF"/>
                </a:solidFill>
                <a:latin typeface="Trebuchet MS"/>
                <a:cs typeface="Trebuchet MS"/>
              </a:rPr>
              <a:t>share</a:t>
            </a:r>
            <a:r>
              <a:rPr dirty="0" sz="1500" spc="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1500" spc="10">
                <a:solidFill>
                  <a:srgbClr val="FFFFFF"/>
                </a:solidFill>
                <a:latin typeface="Lucida Sans Unicode"/>
                <a:cs typeface="Lucida Sans Unicode"/>
              </a:rPr>
              <a:t>higher</a:t>
            </a:r>
            <a:r>
              <a:rPr dirty="0" sz="150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10">
                <a:solidFill>
                  <a:srgbClr val="FFFFFF"/>
                </a:solidFill>
                <a:latin typeface="Lucida Sans Unicode"/>
                <a:cs typeface="Lucida Sans Unicode"/>
              </a:rPr>
              <a:t>education,</a:t>
            </a:r>
            <a:r>
              <a:rPr dirty="0" sz="150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1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150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50">
                <a:solidFill>
                  <a:srgbClr val="FFFFFF"/>
                </a:solidFill>
                <a:latin typeface="Lucida Sans Unicode"/>
                <a:cs typeface="Lucida Sans Unicode"/>
              </a:rPr>
              <a:t>nearly</a:t>
            </a:r>
            <a:r>
              <a:rPr dirty="0" sz="150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50">
                <a:solidFill>
                  <a:srgbClr val="FFFFFF"/>
                </a:solidFill>
                <a:latin typeface="Lucida Sans Unicode"/>
                <a:cs typeface="Lucida Sans Unicode"/>
              </a:rPr>
              <a:t>2 </a:t>
            </a:r>
            <a:r>
              <a:rPr dirty="0" sz="1500" spc="45">
                <a:solidFill>
                  <a:srgbClr val="FFFFFF"/>
                </a:solidFill>
                <a:latin typeface="Lucida Sans Unicode"/>
                <a:cs typeface="Lucida Sans Unicode"/>
              </a:rPr>
              <a:t>private</a:t>
            </a:r>
            <a:r>
              <a:rPr dirty="0" sz="15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50">
                <a:solidFill>
                  <a:srgbClr val="FFFFFF"/>
                </a:solidFill>
                <a:latin typeface="Lucida Sans Unicode"/>
                <a:cs typeface="Lucida Sans Unicode"/>
              </a:rPr>
              <a:t>colleges</a:t>
            </a:r>
            <a:r>
              <a:rPr dirty="0" sz="15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15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40">
                <a:solidFill>
                  <a:srgbClr val="FFFFFF"/>
                </a:solidFill>
                <a:latin typeface="Lucida Sans Unicode"/>
                <a:cs typeface="Lucida Sans Unicode"/>
              </a:rPr>
              <a:t>every </a:t>
            </a:r>
            <a:r>
              <a:rPr dirty="0" sz="1500" spc="60">
                <a:solidFill>
                  <a:srgbClr val="FFFFFF"/>
                </a:solidFill>
                <a:latin typeface="Lucida Sans Unicode"/>
                <a:cs typeface="Lucida Sans Unicode"/>
              </a:rPr>
              <a:t>government</a:t>
            </a:r>
            <a:r>
              <a:rPr dirty="0" sz="15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Lucida Sans Unicode"/>
                <a:cs typeface="Lucida Sans Unicode"/>
              </a:rPr>
              <a:t>college.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681709" y="4232871"/>
            <a:ext cx="3112770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33300"/>
              </a:lnSpc>
              <a:spcBef>
                <a:spcPts val="95"/>
              </a:spcBef>
            </a:pP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500" spc="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privatisation</a:t>
            </a:r>
            <a:r>
              <a:rPr dirty="0" sz="1500" spc="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trend</a:t>
            </a:r>
            <a:r>
              <a:rPr dirty="0" sz="15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65">
                <a:solidFill>
                  <a:srgbClr val="FFFFFF"/>
                </a:solidFill>
                <a:latin typeface="Lucida Sans Unicode"/>
                <a:cs typeface="Lucida Sans Unicode"/>
              </a:rPr>
              <a:t>has 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consistently</a:t>
            </a:r>
            <a:r>
              <a:rPr dirty="0" sz="15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85">
                <a:solidFill>
                  <a:srgbClr val="FFFFFF"/>
                </a:solidFill>
                <a:latin typeface="Lucida Sans Unicode"/>
                <a:cs typeface="Lucida Sans Unicode"/>
              </a:rPr>
              <a:t>accelerated</a:t>
            </a:r>
            <a:r>
              <a:rPr dirty="0" sz="15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Lucida Sans Unicode"/>
                <a:cs typeface="Lucida Sans Unicode"/>
              </a:rPr>
              <a:t>over 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time,</a:t>
            </a:r>
            <a:r>
              <a:rPr dirty="0" sz="15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indicating</a:t>
            </a:r>
            <a:r>
              <a:rPr dirty="0" sz="15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204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5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75">
                <a:solidFill>
                  <a:srgbClr val="FFFFFF"/>
                </a:solidFill>
                <a:latin typeface="Lucida Sans Unicode"/>
                <a:cs typeface="Lucida Sans Unicode"/>
              </a:rPr>
              <a:t>steady</a:t>
            </a:r>
            <a:r>
              <a:rPr dirty="0" sz="15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Lucida Sans Unicode"/>
                <a:cs typeface="Lucida Sans Unicode"/>
              </a:rPr>
              <a:t>shift</a:t>
            </a:r>
            <a:r>
              <a:rPr dirty="0" sz="15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1500" spc="65">
                <a:solidFill>
                  <a:srgbClr val="FFFFFF"/>
                </a:solidFill>
                <a:latin typeface="Lucida Sans Unicode"/>
                <a:cs typeface="Lucida Sans Unicode"/>
              </a:rPr>
              <a:t>educational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50">
                <a:solidFill>
                  <a:srgbClr val="FFFFFF"/>
                </a:solidFill>
                <a:latin typeface="Lucida Sans Unicode"/>
                <a:cs typeface="Lucida Sans Unicode"/>
              </a:rPr>
              <a:t>landscape.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572494" y="4232871"/>
            <a:ext cx="3103245" cy="1549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33300"/>
              </a:lnSpc>
              <a:spcBef>
                <a:spcPts val="95"/>
              </a:spcBef>
            </a:pP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Private</a:t>
            </a:r>
            <a:r>
              <a:rPr dirty="0" sz="150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45">
                <a:solidFill>
                  <a:srgbClr val="FFFFFF"/>
                </a:solidFill>
                <a:latin typeface="Lucida Sans Unicode"/>
                <a:cs typeface="Lucida Sans Unicode"/>
              </a:rPr>
              <a:t>colleges</a:t>
            </a:r>
            <a:r>
              <a:rPr dirty="0" sz="150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65">
                <a:solidFill>
                  <a:srgbClr val="FFFFFF"/>
                </a:solidFill>
                <a:latin typeface="Lucida Sans Unicode"/>
                <a:cs typeface="Lucida Sans Unicode"/>
              </a:rPr>
              <a:t>dominate</a:t>
            </a:r>
            <a:r>
              <a:rPr dirty="0" sz="150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35">
                <a:solidFill>
                  <a:srgbClr val="FFFFFF"/>
                </a:solidFill>
                <a:latin typeface="Lucida Sans Unicode"/>
                <a:cs typeface="Lucida Sans Unicode"/>
              </a:rPr>
              <a:t>most 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states,</a:t>
            </a:r>
            <a:r>
              <a:rPr dirty="0" sz="15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50">
                <a:solidFill>
                  <a:srgbClr val="FFFFFF"/>
                </a:solidFill>
                <a:latin typeface="Lucida Sans Unicode"/>
                <a:cs typeface="Lucida Sans Unicode"/>
              </a:rPr>
              <a:t>especially</a:t>
            </a:r>
            <a:r>
              <a:rPr dirty="0" sz="15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Tamil</a:t>
            </a:r>
            <a:r>
              <a:rPr dirty="0" sz="15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Lucida Sans Unicode"/>
                <a:cs typeface="Lucida Sans Unicode"/>
              </a:rPr>
              <a:t>Nadu, </a:t>
            </a:r>
            <a:r>
              <a:rPr dirty="0" sz="1500" spc="50">
                <a:solidFill>
                  <a:srgbClr val="FFFFFF"/>
                </a:solidFill>
                <a:latin typeface="Lucida Sans Unicode"/>
                <a:cs typeface="Lucida Sans Unicode"/>
              </a:rPr>
              <a:t>Maharashtra,</a:t>
            </a:r>
            <a:r>
              <a:rPr dirty="0" sz="15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10">
                <a:solidFill>
                  <a:srgbClr val="FFFFFF"/>
                </a:solidFill>
                <a:latin typeface="Lucida Sans Unicode"/>
                <a:cs typeface="Lucida Sans Unicode"/>
              </a:rPr>
              <a:t>Karnataka,</a:t>
            </a:r>
            <a:r>
              <a:rPr dirty="0" sz="1500" spc="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8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Uttar</a:t>
            </a:r>
            <a:r>
              <a:rPr dirty="0" sz="15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Pradesh,</a:t>
            </a:r>
            <a:r>
              <a:rPr dirty="0" sz="15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far</a:t>
            </a:r>
            <a:r>
              <a:rPr dirty="0" sz="15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35">
                <a:solidFill>
                  <a:srgbClr val="FFFFFF"/>
                </a:solidFill>
                <a:latin typeface="Lucida Sans Unicode"/>
                <a:cs typeface="Lucida Sans Unicode"/>
              </a:rPr>
              <a:t>exceeding </a:t>
            </a:r>
            <a:r>
              <a:rPr dirty="0" sz="1500" spc="60">
                <a:solidFill>
                  <a:srgbClr val="FFFFFF"/>
                </a:solidFill>
                <a:latin typeface="Lucida Sans Unicode"/>
                <a:cs typeface="Lucida Sans Unicode"/>
              </a:rPr>
              <a:t>government</a:t>
            </a:r>
            <a:r>
              <a:rPr dirty="0" sz="15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Lucida Sans Unicode"/>
                <a:cs typeface="Lucida Sans Unicode"/>
              </a:rPr>
              <a:t>institutions.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3719919" y="3579267"/>
            <a:ext cx="2482215" cy="337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130" b="1">
                <a:solidFill>
                  <a:srgbClr val="FFFFFF"/>
                </a:solidFill>
                <a:latin typeface="Trebuchet MS"/>
                <a:cs typeface="Trebuchet MS"/>
              </a:rPr>
              <a:t>Regional</a:t>
            </a:r>
            <a:r>
              <a:rPr dirty="0" sz="2050" spc="-1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105" b="1">
                <a:solidFill>
                  <a:srgbClr val="FFFFFF"/>
                </a:solidFill>
                <a:latin typeface="Trebuchet MS"/>
                <a:cs typeface="Trebuchet MS"/>
              </a:rPr>
              <a:t>Disparity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464023" y="4232871"/>
            <a:ext cx="3065780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33300"/>
              </a:lnSpc>
              <a:spcBef>
                <a:spcPts val="95"/>
              </a:spcBef>
            </a:pPr>
            <a:r>
              <a:rPr dirty="0" sz="1500" spc="50">
                <a:solidFill>
                  <a:srgbClr val="FFFFFF"/>
                </a:solidFill>
                <a:latin typeface="Lucida Sans Unicode"/>
                <a:cs typeface="Lucida Sans Unicode"/>
              </a:rPr>
              <a:t>Certain</a:t>
            </a:r>
            <a:r>
              <a:rPr dirty="0" sz="15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55">
                <a:solidFill>
                  <a:srgbClr val="FFFFFF"/>
                </a:solidFill>
                <a:latin typeface="Lucida Sans Unicode"/>
                <a:cs typeface="Lucida Sans Unicode"/>
              </a:rPr>
              <a:t>states</a:t>
            </a:r>
            <a:r>
              <a:rPr dirty="0" sz="15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Lucida Sans Unicode"/>
                <a:cs typeface="Lucida Sans Unicode"/>
              </a:rPr>
              <a:t>exhibit 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significantly</a:t>
            </a:r>
            <a:r>
              <a:rPr dirty="0" sz="1500" spc="3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higher</a:t>
            </a:r>
            <a:r>
              <a:rPr dirty="0" sz="1500" spc="3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private-</a:t>
            </a:r>
            <a:r>
              <a:rPr dirty="0" sz="1500" spc="-25">
                <a:solidFill>
                  <a:srgbClr val="FFFFFF"/>
                </a:solidFill>
                <a:latin typeface="Lucida Sans Unicode"/>
                <a:cs typeface="Lucida Sans Unicode"/>
              </a:rPr>
              <a:t>to- </a:t>
            </a:r>
            <a:r>
              <a:rPr dirty="0" sz="1500" spc="60">
                <a:solidFill>
                  <a:srgbClr val="FFFFFF"/>
                </a:solidFill>
                <a:latin typeface="Lucida Sans Unicode"/>
                <a:cs typeface="Lucida Sans Unicode"/>
              </a:rPr>
              <a:t>government</a:t>
            </a:r>
            <a:r>
              <a:rPr dirty="0" sz="15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ratios,</a:t>
            </a:r>
            <a:r>
              <a:rPr dirty="0" sz="15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Lucida Sans Unicode"/>
                <a:cs typeface="Lucida Sans Unicode"/>
              </a:rPr>
              <a:t>highlighting 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regional</a:t>
            </a:r>
            <a:r>
              <a:rPr dirty="0" sz="1500" spc="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50">
                <a:solidFill>
                  <a:srgbClr val="FFFFFF"/>
                </a:solidFill>
                <a:latin typeface="Lucida Sans Unicode"/>
                <a:cs typeface="Lucida Sans Unicode"/>
              </a:rPr>
              <a:t>imbalances.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530806" y="3579267"/>
            <a:ext cx="3209925" cy="337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130" b="1">
                <a:solidFill>
                  <a:srgbClr val="FFFFFF"/>
                </a:solidFill>
                <a:latin typeface="Trebuchet MS"/>
                <a:cs typeface="Trebuchet MS"/>
              </a:rPr>
              <a:t>Regional</a:t>
            </a:r>
            <a:r>
              <a:rPr dirty="0" sz="2050" spc="-1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110" b="1">
                <a:solidFill>
                  <a:srgbClr val="FFFFFF"/>
                </a:solidFill>
                <a:latin typeface="Trebuchet MS"/>
                <a:cs typeface="Trebuchet MS"/>
              </a:rPr>
              <a:t>Concentration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111597" y="3580537"/>
            <a:ext cx="2279650" cy="33655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000" spc="165" b="1">
                <a:solidFill>
                  <a:srgbClr val="FFFFFF"/>
                </a:solidFill>
                <a:latin typeface="Trebuchet MS"/>
                <a:cs typeface="Trebuchet MS"/>
              </a:rPr>
              <a:t>Increasing</a:t>
            </a:r>
            <a:r>
              <a:rPr dirty="0" sz="2000" spc="-1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 b="1">
                <a:solidFill>
                  <a:srgbClr val="FFFFFF"/>
                </a:solidFill>
                <a:latin typeface="Trebuchet MS"/>
                <a:cs typeface="Trebuchet MS"/>
              </a:rPr>
              <a:t>Trend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675227" y="6111976"/>
            <a:ext cx="14937105" cy="2124075"/>
            <a:chOff x="1675227" y="6111976"/>
            <a:chExt cx="14937105" cy="2124075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5227" y="6111976"/>
              <a:ext cx="3371849" cy="212407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1828" y="6293097"/>
              <a:ext cx="3305174" cy="180974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1565" y="6410031"/>
              <a:ext cx="3143249" cy="162877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49488" y="6432227"/>
              <a:ext cx="3162299" cy="1724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1" cy="102076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0349" rIns="0" bIns="0" rtlCol="0" vert="horz">
            <a:spAutoFit/>
          </a:bodyPr>
          <a:lstStyle/>
          <a:p>
            <a:pPr marL="95885" marR="5080">
              <a:lnSpc>
                <a:spcPts val="4280"/>
              </a:lnSpc>
              <a:spcBef>
                <a:spcPts val="590"/>
              </a:spcBef>
            </a:pPr>
            <a:r>
              <a:rPr dirty="0" spc="75"/>
              <a:t>Forecasting</a:t>
            </a:r>
            <a:r>
              <a:rPr dirty="0" spc="-200"/>
              <a:t> </a:t>
            </a:r>
            <a:r>
              <a:rPr dirty="0" spc="260"/>
              <a:t>Growth</a:t>
            </a:r>
            <a:r>
              <a:rPr dirty="0" spc="-195"/>
              <a:t> </a:t>
            </a:r>
            <a:r>
              <a:rPr dirty="0" spc="70"/>
              <a:t>and</a:t>
            </a:r>
            <a:r>
              <a:rPr dirty="0" spc="-200"/>
              <a:t> </a:t>
            </a:r>
            <a:r>
              <a:rPr dirty="0" spc="75"/>
              <a:t>Understanding</a:t>
            </a:r>
            <a:r>
              <a:rPr dirty="0" spc="-195"/>
              <a:t> </a:t>
            </a:r>
            <a:r>
              <a:rPr dirty="0" spc="-10"/>
              <a:t>Regional </a:t>
            </a:r>
            <a:r>
              <a:rPr dirty="0" spc="40"/>
              <a:t>Imbalances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522028" y="3686118"/>
            <a:ext cx="7519670" cy="5030470"/>
          </a:xfrm>
          <a:prstGeom prst="rect">
            <a:avLst/>
          </a:prstGeom>
        </p:spPr>
        <p:txBody>
          <a:bodyPr wrap="square" lIns="0" tIns="137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2900" spc="195" b="1">
                <a:solidFill>
                  <a:srgbClr val="FFFFFF"/>
                </a:solidFill>
                <a:latin typeface="Trebuchet MS"/>
                <a:cs typeface="Trebuchet MS"/>
              </a:rPr>
              <a:t>Forecasting</a:t>
            </a:r>
            <a:r>
              <a:rPr dirty="0" sz="29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165" b="1">
                <a:solidFill>
                  <a:srgbClr val="FFFFFF"/>
                </a:solidFill>
                <a:latin typeface="Trebuchet MS"/>
                <a:cs typeface="Trebuchet MS"/>
              </a:rPr>
              <a:t>Insights:</a:t>
            </a:r>
            <a:endParaRPr sz="2900">
              <a:latin typeface="Trebuchet MS"/>
              <a:cs typeface="Trebuchet MS"/>
            </a:endParaRPr>
          </a:p>
          <a:p>
            <a:pPr marL="210185" marR="2411730">
              <a:lnSpc>
                <a:spcPct val="115399"/>
              </a:lnSpc>
              <a:spcBef>
                <a:spcPts val="200"/>
              </a:spcBef>
            </a:pPr>
            <a:r>
              <a:rPr dirty="0" sz="1300">
                <a:latin typeface="Lucida Sans Unicode"/>
                <a:cs typeface="Lucida Sans Unicode"/>
              </a:rPr>
              <a:t>The</a:t>
            </a:r>
            <a:r>
              <a:rPr dirty="0" sz="1300" spc="50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number</a:t>
            </a:r>
            <a:r>
              <a:rPr dirty="0" sz="1300" spc="55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of</a:t>
            </a:r>
            <a:r>
              <a:rPr dirty="0" sz="1300" spc="55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colleges</a:t>
            </a:r>
            <a:r>
              <a:rPr dirty="0" sz="1300" spc="55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is</a:t>
            </a:r>
            <a:r>
              <a:rPr dirty="0" sz="1300" spc="55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projected</a:t>
            </a:r>
            <a:r>
              <a:rPr dirty="0" sz="1300" spc="55">
                <a:latin typeface="Lucida Sans Unicode"/>
                <a:cs typeface="Lucida Sans Unicode"/>
              </a:rPr>
              <a:t> </a:t>
            </a:r>
            <a:r>
              <a:rPr dirty="0" sz="1300" spc="-10">
                <a:latin typeface="Lucida Sans Unicode"/>
                <a:cs typeface="Lucida Sans Unicode"/>
              </a:rPr>
              <a:t>for</a:t>
            </a:r>
            <a:r>
              <a:rPr dirty="0" sz="1300" spc="55">
                <a:latin typeface="Lucida Sans Unicode"/>
                <a:cs typeface="Lucida Sans Unicode"/>
              </a:rPr>
              <a:t> </a:t>
            </a:r>
            <a:r>
              <a:rPr dirty="0" sz="1300" spc="65">
                <a:latin typeface="Lucida Sans Unicode"/>
                <a:cs typeface="Lucida Sans Unicode"/>
              </a:rPr>
              <a:t>steady</a:t>
            </a:r>
            <a:r>
              <a:rPr dirty="0" sz="1300" spc="55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growth</a:t>
            </a:r>
            <a:r>
              <a:rPr dirty="0" sz="1300" spc="55">
                <a:latin typeface="Lucida Sans Unicode"/>
                <a:cs typeface="Lucida Sans Unicode"/>
              </a:rPr>
              <a:t> </a:t>
            </a:r>
            <a:r>
              <a:rPr dirty="0" sz="1300" spc="-10">
                <a:latin typeface="Lucida Sans Unicode"/>
                <a:cs typeface="Lucida Sans Unicode"/>
              </a:rPr>
              <a:t>until 2030.</a:t>
            </a:r>
            <a:endParaRPr sz="1300">
              <a:latin typeface="Lucida Sans Unicode"/>
              <a:cs typeface="Lucida Sans Unicode"/>
            </a:endParaRPr>
          </a:p>
          <a:p>
            <a:pPr marL="210185" marR="2120265">
              <a:lnSpc>
                <a:spcPct val="115399"/>
              </a:lnSpc>
            </a:pPr>
            <a:r>
              <a:rPr dirty="0" sz="1300">
                <a:latin typeface="Lucida Sans Unicode"/>
                <a:cs typeface="Lucida Sans Unicode"/>
              </a:rPr>
              <a:t>An</a:t>
            </a:r>
            <a:r>
              <a:rPr dirty="0" sz="1300" spc="15">
                <a:latin typeface="Lucida Sans Unicode"/>
                <a:cs typeface="Lucida Sans Unicode"/>
              </a:rPr>
              <a:t> </a:t>
            </a:r>
            <a:r>
              <a:rPr dirty="0" sz="1300" spc="55">
                <a:latin typeface="Lucida Sans Unicode"/>
                <a:cs typeface="Lucida Sans Unicode"/>
              </a:rPr>
              <a:t>estimated</a:t>
            </a:r>
            <a:r>
              <a:rPr dirty="0" sz="1300" spc="15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growth</a:t>
            </a:r>
            <a:r>
              <a:rPr dirty="0" sz="1300" spc="15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of</a:t>
            </a:r>
            <a:r>
              <a:rPr dirty="0" sz="1300" spc="15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approximately</a:t>
            </a:r>
            <a:r>
              <a:rPr dirty="0" sz="1300" spc="15">
                <a:latin typeface="Lucida Sans Unicode"/>
                <a:cs typeface="Lucida Sans Unicode"/>
              </a:rPr>
              <a:t> </a:t>
            </a:r>
            <a:r>
              <a:rPr dirty="0" sz="1300" spc="-110" b="1">
                <a:latin typeface="Trebuchet MS"/>
                <a:cs typeface="Trebuchet MS"/>
              </a:rPr>
              <a:t>173</a:t>
            </a:r>
            <a:r>
              <a:rPr dirty="0" sz="1300" spc="-50" b="1">
                <a:latin typeface="Trebuchet MS"/>
                <a:cs typeface="Trebuchet MS"/>
              </a:rPr>
              <a:t> </a:t>
            </a:r>
            <a:r>
              <a:rPr dirty="0" sz="1300" spc="90" b="1">
                <a:latin typeface="Trebuchet MS"/>
                <a:cs typeface="Trebuchet MS"/>
              </a:rPr>
              <a:t>colleges</a:t>
            </a:r>
            <a:r>
              <a:rPr dirty="0" sz="1300" spc="-55" b="1">
                <a:latin typeface="Trebuchet MS"/>
                <a:cs typeface="Trebuchet MS"/>
              </a:rPr>
              <a:t> </a:t>
            </a:r>
            <a:r>
              <a:rPr dirty="0" sz="1300" spc="60" b="1">
                <a:latin typeface="Trebuchet MS"/>
                <a:cs typeface="Trebuchet MS"/>
              </a:rPr>
              <a:t>per</a:t>
            </a:r>
            <a:r>
              <a:rPr dirty="0" sz="1300" spc="-50" b="1">
                <a:latin typeface="Trebuchet MS"/>
                <a:cs typeface="Trebuchet MS"/>
              </a:rPr>
              <a:t> </a:t>
            </a:r>
            <a:r>
              <a:rPr dirty="0" sz="1300" spc="95" b="1">
                <a:latin typeface="Trebuchet MS"/>
                <a:cs typeface="Trebuchet MS"/>
              </a:rPr>
              <a:t>year</a:t>
            </a:r>
            <a:r>
              <a:rPr dirty="0" sz="1300" spc="35" b="1">
                <a:latin typeface="Trebuchet MS"/>
                <a:cs typeface="Trebuchet MS"/>
              </a:rPr>
              <a:t> </a:t>
            </a:r>
            <a:r>
              <a:rPr dirty="0" sz="1300" spc="-25">
                <a:latin typeface="Lucida Sans Unicode"/>
                <a:cs typeface="Lucida Sans Unicode"/>
              </a:rPr>
              <a:t>is </a:t>
            </a:r>
            <a:r>
              <a:rPr dirty="0" sz="1300" spc="-10">
                <a:latin typeface="Lucida Sans Unicode"/>
                <a:cs typeface="Lucida Sans Unicode"/>
              </a:rPr>
              <a:t>anticipated.</a:t>
            </a:r>
            <a:endParaRPr sz="1300">
              <a:latin typeface="Lucida Sans Unicode"/>
              <a:cs typeface="Lucida Sans Unicode"/>
            </a:endParaRPr>
          </a:p>
          <a:p>
            <a:pPr marL="210185" marR="1997710">
              <a:lnSpc>
                <a:spcPct val="115399"/>
              </a:lnSpc>
            </a:pPr>
            <a:r>
              <a:rPr dirty="0" sz="1300" spc="10">
                <a:latin typeface="Lucida Sans Unicode"/>
                <a:cs typeface="Lucida Sans Unicode"/>
              </a:rPr>
              <a:t>Private</a:t>
            </a:r>
            <a:r>
              <a:rPr dirty="0" sz="1300">
                <a:latin typeface="Lucida Sans Unicode"/>
                <a:cs typeface="Lucida Sans Unicode"/>
              </a:rPr>
              <a:t> institutions </a:t>
            </a:r>
            <a:r>
              <a:rPr dirty="0" sz="1300" spc="65">
                <a:latin typeface="Lucida Sans Unicode"/>
                <a:cs typeface="Lucida Sans Unicode"/>
              </a:rPr>
              <a:t>are</a:t>
            </a:r>
            <a:r>
              <a:rPr dirty="0" sz="1300" spc="5">
                <a:latin typeface="Lucida Sans Unicode"/>
                <a:cs typeface="Lucida Sans Unicode"/>
              </a:rPr>
              <a:t> </a:t>
            </a:r>
            <a:r>
              <a:rPr dirty="0" sz="1300" spc="10">
                <a:latin typeface="Lucida Sans Unicode"/>
                <a:cs typeface="Lucida Sans Unicode"/>
              </a:rPr>
              <a:t>expected</a:t>
            </a:r>
            <a:r>
              <a:rPr dirty="0" sz="1300">
                <a:latin typeface="Lucida Sans Unicode"/>
                <a:cs typeface="Lucida Sans Unicode"/>
              </a:rPr>
              <a:t> </a:t>
            </a:r>
            <a:r>
              <a:rPr dirty="0" sz="1300" spc="10">
                <a:latin typeface="Lucida Sans Unicode"/>
                <a:cs typeface="Lucida Sans Unicode"/>
              </a:rPr>
              <a:t>to</a:t>
            </a:r>
            <a:r>
              <a:rPr dirty="0" sz="1300" spc="5">
                <a:latin typeface="Lucida Sans Unicode"/>
                <a:cs typeface="Lucida Sans Unicode"/>
              </a:rPr>
              <a:t> </a:t>
            </a:r>
            <a:r>
              <a:rPr dirty="0" sz="1300" spc="50">
                <a:latin typeface="Lucida Sans Unicode"/>
                <a:cs typeface="Lucida Sans Unicode"/>
              </a:rPr>
              <a:t>remain</a:t>
            </a:r>
            <a:r>
              <a:rPr dirty="0" sz="1300">
                <a:latin typeface="Lucida Sans Unicode"/>
                <a:cs typeface="Lucida Sans Unicode"/>
              </a:rPr>
              <a:t> </a:t>
            </a:r>
            <a:r>
              <a:rPr dirty="0" sz="1300" spc="10">
                <a:latin typeface="Lucida Sans Unicode"/>
                <a:cs typeface="Lucida Sans Unicode"/>
              </a:rPr>
              <a:t>the</a:t>
            </a:r>
            <a:r>
              <a:rPr dirty="0" sz="1300">
                <a:latin typeface="Lucida Sans Unicode"/>
                <a:cs typeface="Lucida Sans Unicode"/>
              </a:rPr>
              <a:t> </a:t>
            </a:r>
            <a:r>
              <a:rPr dirty="0" sz="1300" spc="50">
                <a:latin typeface="Lucida Sans Unicode"/>
                <a:cs typeface="Lucida Sans Unicode"/>
              </a:rPr>
              <a:t>dominant</a:t>
            </a:r>
            <a:r>
              <a:rPr dirty="0" sz="1300" spc="5">
                <a:latin typeface="Lucida Sans Unicode"/>
                <a:cs typeface="Lucida Sans Unicode"/>
              </a:rPr>
              <a:t> </a:t>
            </a:r>
            <a:r>
              <a:rPr dirty="0" sz="1300" spc="-10">
                <a:latin typeface="Lucida Sans Unicode"/>
                <a:cs typeface="Lucida Sans Unicode"/>
              </a:rPr>
              <a:t>drivers </a:t>
            </a:r>
            <a:r>
              <a:rPr dirty="0" sz="1300">
                <a:latin typeface="Lucida Sans Unicode"/>
                <a:cs typeface="Lucida Sans Unicode"/>
              </a:rPr>
              <a:t>of</a:t>
            </a:r>
            <a:r>
              <a:rPr dirty="0" sz="1300" spc="-80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this</a:t>
            </a:r>
            <a:r>
              <a:rPr dirty="0" sz="1300" spc="-80">
                <a:latin typeface="Lucida Sans Unicode"/>
                <a:cs typeface="Lucida Sans Unicode"/>
              </a:rPr>
              <a:t> </a:t>
            </a:r>
            <a:r>
              <a:rPr dirty="0" sz="1300" spc="-10">
                <a:latin typeface="Lucida Sans Unicode"/>
                <a:cs typeface="Lucida Sans Unicode"/>
              </a:rPr>
              <a:t>expansion.</a:t>
            </a:r>
            <a:endParaRPr sz="1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25"/>
              </a:spcBef>
            </a:pPr>
            <a:endParaRPr sz="1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2900" spc="240" b="1">
                <a:solidFill>
                  <a:srgbClr val="FFFFFF"/>
                </a:solidFill>
                <a:latin typeface="Trebuchet MS"/>
                <a:cs typeface="Trebuchet MS"/>
              </a:rPr>
              <a:t>Segmentation</a:t>
            </a:r>
            <a:r>
              <a:rPr dirty="0" sz="2900" spc="-2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165" b="1">
                <a:solidFill>
                  <a:srgbClr val="FFFFFF"/>
                </a:solidFill>
                <a:latin typeface="Trebuchet MS"/>
                <a:cs typeface="Trebuchet MS"/>
              </a:rPr>
              <a:t>Insights:</a:t>
            </a:r>
            <a:endParaRPr sz="2900">
              <a:latin typeface="Trebuchet MS"/>
              <a:cs typeface="Trebuchet MS"/>
            </a:endParaRPr>
          </a:p>
          <a:p>
            <a:pPr marL="210185">
              <a:lnSpc>
                <a:spcPct val="100000"/>
              </a:lnSpc>
              <a:spcBef>
                <a:spcPts val="1195"/>
              </a:spcBef>
            </a:pPr>
            <a:r>
              <a:rPr dirty="0" sz="1300">
                <a:latin typeface="Lucida Sans Unicode"/>
                <a:cs typeface="Lucida Sans Unicode"/>
              </a:rPr>
              <a:t>Private</a:t>
            </a:r>
            <a:r>
              <a:rPr dirty="0" sz="1300" spc="45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colleges:</a:t>
            </a:r>
            <a:r>
              <a:rPr dirty="0" sz="1300" spc="50">
                <a:latin typeface="Lucida Sans Unicode"/>
                <a:cs typeface="Lucida Sans Unicode"/>
              </a:rPr>
              <a:t> </a:t>
            </a:r>
            <a:r>
              <a:rPr dirty="0" sz="1300" spc="-35">
                <a:latin typeface="Lucida Sans Unicode"/>
                <a:cs typeface="Lucida Sans Unicode"/>
              </a:rPr>
              <a:t>62.74%</a:t>
            </a:r>
            <a:r>
              <a:rPr dirty="0" sz="1300" spc="50">
                <a:latin typeface="Lucida Sans Unicode"/>
                <a:cs typeface="Lucida Sans Unicode"/>
              </a:rPr>
              <a:t> </a:t>
            </a:r>
            <a:r>
              <a:rPr dirty="0" sz="1300" spc="-114">
                <a:latin typeface="Lucida Sans Unicode"/>
                <a:cs typeface="Lucida Sans Unicode"/>
              </a:rPr>
              <a:t>|</a:t>
            </a:r>
            <a:r>
              <a:rPr dirty="0" sz="1300" spc="45">
                <a:latin typeface="Lucida Sans Unicode"/>
                <a:cs typeface="Lucida Sans Unicode"/>
              </a:rPr>
              <a:t> Government</a:t>
            </a:r>
            <a:r>
              <a:rPr dirty="0" sz="1300" spc="50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colleges:</a:t>
            </a:r>
            <a:r>
              <a:rPr dirty="0" sz="1300" spc="50">
                <a:latin typeface="Lucida Sans Unicode"/>
                <a:cs typeface="Lucida Sans Unicode"/>
              </a:rPr>
              <a:t> </a:t>
            </a:r>
            <a:r>
              <a:rPr dirty="0" sz="1300" spc="-10">
                <a:latin typeface="Lucida Sans Unicode"/>
                <a:cs typeface="Lucida Sans Unicode"/>
              </a:rPr>
              <a:t>37.26%.</a:t>
            </a:r>
            <a:endParaRPr sz="1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1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Lucida Sans Unicode"/>
              <a:cs typeface="Lucida Sans Unicode"/>
            </a:endParaRPr>
          </a:p>
          <a:p>
            <a:pPr marL="2220595">
              <a:lnSpc>
                <a:spcPct val="100000"/>
              </a:lnSpc>
            </a:pPr>
            <a:r>
              <a:rPr dirty="0" sz="2900" spc="150" b="1">
                <a:solidFill>
                  <a:srgbClr val="FFFFFF"/>
                </a:solidFill>
                <a:latin typeface="Trebuchet MS"/>
                <a:cs typeface="Trebuchet MS"/>
              </a:rPr>
              <a:t>Root</a:t>
            </a:r>
            <a:r>
              <a:rPr dirty="0" sz="2900" spc="-2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335" b="1">
                <a:solidFill>
                  <a:srgbClr val="FFFFFF"/>
                </a:solidFill>
                <a:latin typeface="Trebuchet MS"/>
                <a:cs typeface="Trebuchet MS"/>
              </a:rPr>
              <a:t>Causes</a:t>
            </a:r>
            <a:r>
              <a:rPr dirty="0" sz="2900" spc="-2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70" b="1">
                <a:solidFill>
                  <a:srgbClr val="FFFFFF"/>
                </a:solidFill>
                <a:latin typeface="Trebuchet MS"/>
                <a:cs typeface="Trebuchet MS"/>
              </a:rPr>
              <a:t>Identified:</a:t>
            </a:r>
            <a:endParaRPr sz="2900">
              <a:latin typeface="Trebuchet MS"/>
              <a:cs typeface="Trebuchet MS"/>
            </a:endParaRPr>
          </a:p>
          <a:p>
            <a:pPr marL="2418715" marR="5080">
              <a:lnSpc>
                <a:spcPct val="115399"/>
              </a:lnSpc>
              <a:spcBef>
                <a:spcPts val="275"/>
              </a:spcBef>
            </a:pPr>
            <a:r>
              <a:rPr dirty="0" sz="1300" spc="45">
                <a:latin typeface="Lucida Sans Unicode"/>
                <a:cs typeface="Lucida Sans Unicode"/>
              </a:rPr>
              <a:t>Government</a:t>
            </a:r>
            <a:r>
              <a:rPr dirty="0" sz="1300" spc="25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expansion</a:t>
            </a:r>
            <a:r>
              <a:rPr dirty="0" sz="1300" spc="25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struggles</a:t>
            </a:r>
            <a:r>
              <a:rPr dirty="0" sz="1300" spc="30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to</a:t>
            </a:r>
            <a:r>
              <a:rPr dirty="0" sz="1300" spc="25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keep</a:t>
            </a:r>
            <a:r>
              <a:rPr dirty="0" sz="1300" spc="25">
                <a:latin typeface="Lucida Sans Unicode"/>
                <a:cs typeface="Lucida Sans Unicode"/>
              </a:rPr>
              <a:t> </a:t>
            </a:r>
            <a:r>
              <a:rPr dirty="0" sz="1300" spc="114">
                <a:latin typeface="Lucida Sans Unicode"/>
                <a:cs typeface="Lucida Sans Unicode"/>
              </a:rPr>
              <a:t>pace</a:t>
            </a:r>
            <a:r>
              <a:rPr dirty="0" sz="1300" spc="30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with</a:t>
            </a:r>
            <a:r>
              <a:rPr dirty="0" sz="1300" spc="25">
                <a:latin typeface="Lucida Sans Unicode"/>
                <a:cs typeface="Lucida Sans Unicode"/>
              </a:rPr>
              <a:t> </a:t>
            </a:r>
            <a:r>
              <a:rPr dirty="0" sz="1300" spc="50">
                <a:latin typeface="Lucida Sans Unicode"/>
                <a:cs typeface="Lucida Sans Unicode"/>
              </a:rPr>
              <a:t>demand. </a:t>
            </a:r>
            <a:r>
              <a:rPr dirty="0" sz="1300">
                <a:latin typeface="Lucida Sans Unicode"/>
                <a:cs typeface="Lucida Sans Unicode"/>
              </a:rPr>
              <a:t>Private</a:t>
            </a:r>
            <a:r>
              <a:rPr dirty="0" sz="1300" spc="90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sector</a:t>
            </a:r>
            <a:r>
              <a:rPr dirty="0" sz="1300" spc="90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effectively</a:t>
            </a:r>
            <a:r>
              <a:rPr dirty="0" sz="1300" spc="95">
                <a:latin typeface="Lucida Sans Unicode"/>
                <a:cs typeface="Lucida Sans Unicode"/>
              </a:rPr>
              <a:t> </a:t>
            </a:r>
            <a:r>
              <a:rPr dirty="0" sz="1300" spc="-45">
                <a:latin typeface="Lucida Sans Unicode"/>
                <a:cs typeface="Lucida Sans Unicode"/>
              </a:rPr>
              <a:t>fills</a:t>
            </a:r>
            <a:r>
              <a:rPr dirty="0" sz="1300" spc="90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the</a:t>
            </a:r>
            <a:r>
              <a:rPr dirty="0" sz="1300" spc="90">
                <a:latin typeface="Lucida Sans Unicode"/>
                <a:cs typeface="Lucida Sans Unicode"/>
              </a:rPr>
              <a:t> demand</a:t>
            </a:r>
            <a:r>
              <a:rPr dirty="0" sz="1300" spc="95">
                <a:latin typeface="Lucida Sans Unicode"/>
                <a:cs typeface="Lucida Sans Unicode"/>
              </a:rPr>
              <a:t> </a:t>
            </a:r>
            <a:r>
              <a:rPr dirty="0" sz="1300" spc="-20">
                <a:latin typeface="Lucida Sans Unicode"/>
                <a:cs typeface="Lucida Sans Unicode"/>
              </a:rPr>
              <a:t>gap.</a:t>
            </a:r>
            <a:endParaRPr sz="1300">
              <a:latin typeface="Lucida Sans Unicode"/>
              <a:cs typeface="Lucida Sans Unicode"/>
            </a:endParaRPr>
          </a:p>
          <a:p>
            <a:pPr marL="2418715" marR="106045">
              <a:lnSpc>
                <a:spcPct val="115399"/>
              </a:lnSpc>
            </a:pPr>
            <a:r>
              <a:rPr dirty="0" sz="1300">
                <a:latin typeface="Lucida Sans Unicode"/>
                <a:cs typeface="Lucida Sans Unicode"/>
              </a:rPr>
              <a:t>Urban</a:t>
            </a:r>
            <a:r>
              <a:rPr dirty="0" sz="1300" spc="55">
                <a:latin typeface="Lucida Sans Unicode"/>
                <a:cs typeface="Lucida Sans Unicode"/>
              </a:rPr>
              <a:t> </a:t>
            </a:r>
            <a:r>
              <a:rPr dirty="0" sz="1300" spc="80">
                <a:latin typeface="Lucida Sans Unicode"/>
                <a:cs typeface="Lucida Sans Unicode"/>
              </a:rPr>
              <a:t>areas</a:t>
            </a:r>
            <a:r>
              <a:rPr dirty="0" sz="1300" spc="55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offer</a:t>
            </a:r>
            <a:r>
              <a:rPr dirty="0" sz="1300" spc="55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greater</a:t>
            </a:r>
            <a:r>
              <a:rPr dirty="0" sz="1300" spc="55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profitability</a:t>
            </a:r>
            <a:r>
              <a:rPr dirty="0" sz="1300" spc="55">
                <a:latin typeface="Lucida Sans Unicode"/>
                <a:cs typeface="Lucida Sans Unicode"/>
              </a:rPr>
              <a:t> </a:t>
            </a:r>
            <a:r>
              <a:rPr dirty="0" sz="1300" spc="-10">
                <a:latin typeface="Lucida Sans Unicode"/>
                <a:cs typeface="Lucida Sans Unicode"/>
              </a:rPr>
              <a:t>for</a:t>
            </a:r>
            <a:r>
              <a:rPr dirty="0" sz="1300" spc="60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private</a:t>
            </a:r>
            <a:r>
              <a:rPr dirty="0" sz="1300" spc="55">
                <a:latin typeface="Lucida Sans Unicode"/>
                <a:cs typeface="Lucida Sans Unicode"/>
              </a:rPr>
              <a:t> </a:t>
            </a:r>
            <a:r>
              <a:rPr dirty="0" sz="1300" spc="-10">
                <a:latin typeface="Lucida Sans Unicode"/>
                <a:cs typeface="Lucida Sans Unicode"/>
              </a:rPr>
              <a:t>institutions. </a:t>
            </a:r>
            <a:r>
              <a:rPr dirty="0" sz="1300">
                <a:latin typeface="Lucida Sans Unicode"/>
                <a:cs typeface="Lucida Sans Unicode"/>
              </a:rPr>
              <a:t>Policy</a:t>
            </a:r>
            <a:r>
              <a:rPr dirty="0" sz="1300" spc="20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support</a:t>
            </a:r>
            <a:r>
              <a:rPr dirty="0" sz="1300" spc="20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often</a:t>
            </a:r>
            <a:r>
              <a:rPr dirty="0" sz="1300" spc="20">
                <a:latin typeface="Lucida Sans Unicode"/>
                <a:cs typeface="Lucida Sans Unicode"/>
              </a:rPr>
              <a:t> </a:t>
            </a:r>
            <a:r>
              <a:rPr dirty="0" sz="1300" spc="60">
                <a:latin typeface="Lucida Sans Unicode"/>
                <a:cs typeface="Lucida Sans Unicode"/>
              </a:rPr>
              <a:t>encourages</a:t>
            </a:r>
            <a:r>
              <a:rPr dirty="0" sz="1300" spc="20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further</a:t>
            </a:r>
            <a:r>
              <a:rPr dirty="0" sz="1300" spc="25">
                <a:latin typeface="Lucida Sans Unicode"/>
                <a:cs typeface="Lucida Sans Unicode"/>
              </a:rPr>
              <a:t> </a:t>
            </a:r>
            <a:r>
              <a:rPr dirty="0" sz="1300" spc="-10">
                <a:latin typeface="Lucida Sans Unicode"/>
                <a:cs typeface="Lucida Sans Unicode"/>
              </a:rPr>
              <a:t>privatisation.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943522" y="2328856"/>
            <a:ext cx="9206230" cy="6957059"/>
            <a:chOff x="7943522" y="2328856"/>
            <a:chExt cx="9206230" cy="6957059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0672" y="2386011"/>
              <a:ext cx="5241090" cy="335429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8000672" y="2386006"/>
              <a:ext cx="5238750" cy="3352800"/>
            </a:xfrm>
            <a:custGeom>
              <a:avLst/>
              <a:gdLst/>
              <a:ahLst/>
              <a:cxnLst/>
              <a:rect l="l" t="t" r="r" b="b"/>
              <a:pathLst>
                <a:path w="5238750" h="3352800">
                  <a:moveTo>
                    <a:pt x="5238745" y="3019564"/>
                  </a:moveTo>
                  <a:lnTo>
                    <a:pt x="5228748" y="3072181"/>
                  </a:lnTo>
                  <a:lnTo>
                    <a:pt x="5212795" y="3119113"/>
                  </a:lnTo>
                  <a:lnTo>
                    <a:pt x="5190886" y="3163578"/>
                  </a:lnTo>
                  <a:lnTo>
                    <a:pt x="5163266" y="3204982"/>
                  </a:lnTo>
                  <a:lnTo>
                    <a:pt x="5130181" y="3242734"/>
                  </a:lnTo>
                  <a:lnTo>
                    <a:pt x="5092423" y="3275810"/>
                  </a:lnTo>
                  <a:lnTo>
                    <a:pt x="5051015" y="3303420"/>
                  </a:lnTo>
                  <a:lnTo>
                    <a:pt x="5006548" y="3325319"/>
                  </a:lnTo>
                  <a:lnTo>
                    <a:pt x="4959617" y="3341261"/>
                  </a:lnTo>
                  <a:lnTo>
                    <a:pt x="4910813" y="3351002"/>
                  </a:lnTo>
                  <a:lnTo>
                    <a:pt x="4883503" y="3352770"/>
                  </a:lnTo>
                </a:path>
                <a:path w="5238750" h="3352800">
                  <a:moveTo>
                    <a:pt x="358298" y="3352788"/>
                  </a:moveTo>
                  <a:lnTo>
                    <a:pt x="282109" y="3341244"/>
                  </a:lnTo>
                  <a:lnTo>
                    <a:pt x="235184" y="3325293"/>
                  </a:lnTo>
                  <a:lnTo>
                    <a:pt x="190725" y="3303387"/>
                  </a:lnTo>
                  <a:lnTo>
                    <a:pt x="149326" y="3275772"/>
                  </a:lnTo>
                  <a:lnTo>
                    <a:pt x="111578" y="3242693"/>
                  </a:lnTo>
                  <a:lnTo>
                    <a:pt x="78504" y="3204942"/>
                  </a:lnTo>
                  <a:lnTo>
                    <a:pt x="50895" y="3163540"/>
                  </a:lnTo>
                  <a:lnTo>
                    <a:pt x="28995" y="3119081"/>
                  </a:lnTo>
                  <a:lnTo>
                    <a:pt x="13049" y="3072156"/>
                  </a:lnTo>
                  <a:lnTo>
                    <a:pt x="3303" y="3023358"/>
                  </a:lnTo>
                  <a:lnTo>
                    <a:pt x="0" y="2973278"/>
                  </a:lnTo>
                  <a:lnTo>
                    <a:pt x="0" y="381018"/>
                  </a:lnTo>
                  <a:lnTo>
                    <a:pt x="3302" y="330938"/>
                  </a:lnTo>
                  <a:lnTo>
                    <a:pt x="13049" y="282139"/>
                  </a:lnTo>
                  <a:lnTo>
                    <a:pt x="28996" y="235215"/>
                  </a:lnTo>
                  <a:lnTo>
                    <a:pt x="50897" y="190756"/>
                  </a:lnTo>
                  <a:lnTo>
                    <a:pt x="78508" y="149355"/>
                  </a:lnTo>
                  <a:lnTo>
                    <a:pt x="111583" y="111605"/>
                  </a:lnTo>
                  <a:lnTo>
                    <a:pt x="149331" y="78527"/>
                  </a:lnTo>
                  <a:lnTo>
                    <a:pt x="190731" y="50914"/>
                  </a:lnTo>
                  <a:lnTo>
                    <a:pt x="235189" y="29009"/>
                  </a:lnTo>
                  <a:lnTo>
                    <a:pt x="282114" y="13059"/>
                  </a:lnTo>
                  <a:lnTo>
                    <a:pt x="330914" y="3309"/>
                  </a:lnTo>
                  <a:lnTo>
                    <a:pt x="380995" y="4"/>
                  </a:lnTo>
                  <a:lnTo>
                    <a:pt x="4860734" y="0"/>
                  </a:lnTo>
                  <a:lnTo>
                    <a:pt x="4910818" y="3295"/>
                  </a:lnTo>
                  <a:lnTo>
                    <a:pt x="4959622" y="13038"/>
                  </a:lnTo>
                  <a:lnTo>
                    <a:pt x="5006554" y="28981"/>
                  </a:lnTo>
                  <a:lnTo>
                    <a:pt x="5051020" y="50881"/>
                  </a:lnTo>
                  <a:lnTo>
                    <a:pt x="5092428" y="78492"/>
                  </a:lnTo>
                  <a:lnTo>
                    <a:pt x="5130186" y="111570"/>
                  </a:lnTo>
                  <a:lnTo>
                    <a:pt x="5163270" y="149322"/>
                  </a:lnTo>
                  <a:lnTo>
                    <a:pt x="5190889" y="190727"/>
                  </a:lnTo>
                  <a:lnTo>
                    <a:pt x="5212797" y="235193"/>
                  </a:lnTo>
                  <a:lnTo>
                    <a:pt x="5228749" y="282126"/>
                  </a:lnTo>
                  <a:lnTo>
                    <a:pt x="5238498" y="330933"/>
                  </a:lnTo>
                  <a:lnTo>
                    <a:pt x="5238744" y="334742"/>
                  </a:lnTo>
                </a:path>
              </a:pathLst>
            </a:custGeom>
            <a:ln w="1142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897" y="5875944"/>
              <a:ext cx="7232704" cy="3354297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9854897" y="5875944"/>
              <a:ext cx="7237730" cy="3352800"/>
            </a:xfrm>
            <a:custGeom>
              <a:avLst/>
              <a:gdLst/>
              <a:ahLst/>
              <a:cxnLst/>
              <a:rect l="l" t="t" r="r" b="b"/>
              <a:pathLst>
                <a:path w="7237730" h="3352800">
                  <a:moveTo>
                    <a:pt x="358295" y="3352788"/>
                  </a:moveTo>
                  <a:lnTo>
                    <a:pt x="282113" y="3341241"/>
                  </a:lnTo>
                  <a:lnTo>
                    <a:pt x="235188" y="3325291"/>
                  </a:lnTo>
                  <a:lnTo>
                    <a:pt x="190729" y="3303385"/>
                  </a:lnTo>
                  <a:lnTo>
                    <a:pt x="149330" y="3275771"/>
                  </a:lnTo>
                  <a:lnTo>
                    <a:pt x="111582" y="3242694"/>
                  </a:lnTo>
                  <a:lnTo>
                    <a:pt x="78507" y="3204943"/>
                  </a:lnTo>
                  <a:lnTo>
                    <a:pt x="50897" y="3163542"/>
                  </a:lnTo>
                  <a:lnTo>
                    <a:pt x="28996" y="3119083"/>
                  </a:lnTo>
                  <a:lnTo>
                    <a:pt x="13050" y="3072158"/>
                  </a:lnTo>
                  <a:lnTo>
                    <a:pt x="3303" y="3023360"/>
                  </a:lnTo>
                  <a:lnTo>
                    <a:pt x="0" y="2973280"/>
                  </a:lnTo>
                  <a:lnTo>
                    <a:pt x="0" y="381006"/>
                  </a:lnTo>
                  <a:lnTo>
                    <a:pt x="3303" y="330926"/>
                  </a:lnTo>
                  <a:lnTo>
                    <a:pt x="13051" y="282128"/>
                  </a:lnTo>
                  <a:lnTo>
                    <a:pt x="28999" y="235204"/>
                  </a:lnTo>
                  <a:lnTo>
                    <a:pt x="50901" y="190745"/>
                  </a:lnTo>
                  <a:lnTo>
                    <a:pt x="78512" y="149345"/>
                  </a:lnTo>
                  <a:lnTo>
                    <a:pt x="111587" y="111596"/>
                  </a:lnTo>
                  <a:lnTo>
                    <a:pt x="149335" y="78520"/>
                  </a:lnTo>
                  <a:lnTo>
                    <a:pt x="190735" y="50907"/>
                  </a:lnTo>
                  <a:lnTo>
                    <a:pt x="235192" y="29003"/>
                  </a:lnTo>
                  <a:lnTo>
                    <a:pt x="282117" y="13054"/>
                  </a:lnTo>
                  <a:lnTo>
                    <a:pt x="330916" y="3304"/>
                  </a:lnTo>
                  <a:lnTo>
                    <a:pt x="380996" y="0"/>
                  </a:lnTo>
                  <a:lnTo>
                    <a:pt x="6856365" y="0"/>
                  </a:lnTo>
                  <a:lnTo>
                    <a:pt x="6906449" y="3292"/>
                  </a:lnTo>
                  <a:lnTo>
                    <a:pt x="6955252" y="13035"/>
                  </a:lnTo>
                  <a:lnTo>
                    <a:pt x="7002182" y="28978"/>
                  </a:lnTo>
                  <a:lnTo>
                    <a:pt x="7046647" y="50878"/>
                  </a:lnTo>
                  <a:lnTo>
                    <a:pt x="7088054" y="78489"/>
                  </a:lnTo>
                  <a:lnTo>
                    <a:pt x="7125810" y="111566"/>
                  </a:lnTo>
                  <a:lnTo>
                    <a:pt x="7158894" y="149317"/>
                  </a:lnTo>
                  <a:lnTo>
                    <a:pt x="7186512" y="190720"/>
                  </a:lnTo>
                  <a:lnTo>
                    <a:pt x="7208421" y="235184"/>
                  </a:lnTo>
                  <a:lnTo>
                    <a:pt x="7224373" y="282116"/>
                  </a:lnTo>
                  <a:lnTo>
                    <a:pt x="7234124" y="330922"/>
                  </a:lnTo>
                  <a:lnTo>
                    <a:pt x="7237428" y="381006"/>
                  </a:lnTo>
                  <a:lnTo>
                    <a:pt x="7237429" y="2973285"/>
                  </a:lnTo>
                  <a:lnTo>
                    <a:pt x="7234124" y="3023373"/>
                  </a:lnTo>
                  <a:lnTo>
                    <a:pt x="7224373" y="3072180"/>
                  </a:lnTo>
                  <a:lnTo>
                    <a:pt x="7208420" y="3119111"/>
                  </a:lnTo>
                  <a:lnTo>
                    <a:pt x="7186511" y="3163574"/>
                  </a:lnTo>
                  <a:lnTo>
                    <a:pt x="7158891" y="3204978"/>
                  </a:lnTo>
                  <a:lnTo>
                    <a:pt x="7125807" y="3242728"/>
                  </a:lnTo>
                  <a:lnTo>
                    <a:pt x="7088051" y="3275804"/>
                  </a:lnTo>
                  <a:lnTo>
                    <a:pt x="7046644" y="3303414"/>
                  </a:lnTo>
                  <a:lnTo>
                    <a:pt x="7002179" y="3325313"/>
                  </a:lnTo>
                  <a:lnTo>
                    <a:pt x="6955249" y="3341255"/>
                  </a:lnTo>
                  <a:lnTo>
                    <a:pt x="6906446" y="3350997"/>
                  </a:lnTo>
                  <a:lnTo>
                    <a:pt x="6879132" y="3352775"/>
                  </a:lnTo>
                </a:path>
              </a:pathLst>
            </a:custGeom>
            <a:ln w="1142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806" y="246905"/>
            <a:ext cx="17661196" cy="93140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54447" rIns="0" bIns="0" rtlCol="0" vert="horz">
            <a:spAutoFit/>
          </a:bodyPr>
          <a:lstStyle/>
          <a:p>
            <a:pPr marL="191770" marR="5080">
              <a:lnSpc>
                <a:spcPts val="4280"/>
              </a:lnSpc>
              <a:spcBef>
                <a:spcPts val="590"/>
              </a:spcBef>
            </a:pPr>
            <a:r>
              <a:rPr dirty="0" spc="204"/>
              <a:t>Strategic</a:t>
            </a:r>
            <a:r>
              <a:rPr dirty="0" spc="-55"/>
              <a:t> </a:t>
            </a:r>
            <a:r>
              <a:rPr dirty="0"/>
              <a:t>Recommendations</a:t>
            </a:r>
            <a:r>
              <a:rPr dirty="0" spc="-50"/>
              <a:t> </a:t>
            </a:r>
            <a:r>
              <a:rPr dirty="0" spc="270"/>
              <a:t>for</a:t>
            </a:r>
            <a:r>
              <a:rPr dirty="0" spc="-50"/>
              <a:t> </a:t>
            </a:r>
            <a:r>
              <a:rPr dirty="0" spc="300"/>
              <a:t>a</a:t>
            </a:r>
            <a:r>
              <a:rPr dirty="0" spc="-50"/>
              <a:t> </a:t>
            </a:r>
            <a:r>
              <a:rPr dirty="0" spc="55"/>
              <a:t>Balanced </a:t>
            </a:r>
            <a:r>
              <a:rPr dirty="0"/>
              <a:t>Education</a:t>
            </a:r>
            <a:r>
              <a:rPr dirty="0" spc="-145"/>
              <a:t> </a:t>
            </a:r>
            <a:r>
              <a:rPr dirty="0" spc="35"/>
              <a:t>Landscape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047252" y="3039059"/>
            <a:ext cx="4857115" cy="1564005"/>
          </a:xfrm>
          <a:prstGeom prst="rect">
            <a:avLst/>
          </a:prstGeom>
        </p:spPr>
        <p:txBody>
          <a:bodyPr wrap="square" lIns="0" tIns="996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sz="2400" spc="160" b="1">
                <a:solidFill>
                  <a:srgbClr val="FFFFFF"/>
                </a:solidFill>
                <a:latin typeface="Trebuchet MS"/>
                <a:cs typeface="Trebuchet MS"/>
              </a:rPr>
              <a:t>Increase</a:t>
            </a:r>
            <a:r>
              <a:rPr dirty="0" sz="2400" spc="-1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65" b="1">
                <a:solidFill>
                  <a:srgbClr val="FFFFFF"/>
                </a:solidFill>
                <a:latin typeface="Trebuchet MS"/>
                <a:cs typeface="Trebuchet MS"/>
              </a:rPr>
              <a:t>Government</a:t>
            </a:r>
            <a:r>
              <a:rPr dirty="0" sz="2400" spc="-1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65" b="1">
                <a:solidFill>
                  <a:srgbClr val="FFFFFF"/>
                </a:solidFill>
                <a:latin typeface="Trebuchet MS"/>
                <a:cs typeface="Trebuchet MS"/>
              </a:rPr>
              <a:t>Colleges</a:t>
            </a:r>
            <a:endParaRPr sz="2400">
              <a:latin typeface="Trebuchet MS"/>
              <a:cs typeface="Trebuchet MS"/>
            </a:endParaRPr>
          </a:p>
          <a:p>
            <a:pPr marL="22225" marR="301625">
              <a:lnSpc>
                <a:spcPct val="116700"/>
              </a:lnSpc>
              <a:spcBef>
                <a:spcPts val="140"/>
              </a:spcBef>
            </a:pPr>
            <a:r>
              <a:rPr dirty="0" sz="1500">
                <a:latin typeface="Lucida Sans Unicode"/>
                <a:cs typeface="Lucida Sans Unicode"/>
              </a:rPr>
              <a:t>Focus</a:t>
            </a:r>
            <a:r>
              <a:rPr dirty="0" sz="1500" spc="2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on</a:t>
            </a:r>
            <a:r>
              <a:rPr dirty="0" sz="1500" spc="3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expanding</a:t>
            </a:r>
            <a:r>
              <a:rPr dirty="0" sz="1500" spc="3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public</a:t>
            </a:r>
            <a:r>
              <a:rPr dirty="0" sz="1500" spc="3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institutions</a:t>
            </a:r>
            <a:r>
              <a:rPr dirty="0" sz="1500" spc="3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in</a:t>
            </a:r>
            <a:r>
              <a:rPr dirty="0" sz="1500" spc="3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states </a:t>
            </a:r>
            <a:r>
              <a:rPr dirty="0" sz="1500">
                <a:latin typeface="Lucida Sans Unicode"/>
                <a:cs typeface="Lucida Sans Unicode"/>
              </a:rPr>
              <a:t>with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high private </a:t>
            </a:r>
            <a:r>
              <a:rPr dirty="0" sz="1500" spc="70">
                <a:latin typeface="Lucida Sans Unicode"/>
                <a:cs typeface="Lucida Sans Unicode"/>
              </a:rPr>
              <a:t>dominance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to </a:t>
            </a:r>
            <a:r>
              <a:rPr dirty="0" sz="1500" spc="-10">
                <a:latin typeface="Lucida Sans Unicode"/>
                <a:cs typeface="Lucida Sans Unicode"/>
              </a:rPr>
              <a:t>improve </a:t>
            </a:r>
            <a:r>
              <a:rPr dirty="0" sz="1500">
                <a:latin typeface="Lucida Sans Unicode"/>
                <a:cs typeface="Lucida Sans Unicode"/>
              </a:rPr>
              <a:t>affordability </a:t>
            </a:r>
            <a:r>
              <a:rPr dirty="0" sz="1500" spc="90">
                <a:latin typeface="Lucida Sans Unicode"/>
                <a:cs typeface="Lucida Sans Unicode"/>
              </a:rPr>
              <a:t>and</a:t>
            </a:r>
            <a:r>
              <a:rPr dirty="0" sz="1500">
                <a:latin typeface="Lucida Sans Unicode"/>
                <a:cs typeface="Lucida Sans Unicode"/>
              </a:rPr>
              <a:t> </a:t>
            </a:r>
            <a:r>
              <a:rPr dirty="0" sz="1500" spc="85">
                <a:latin typeface="Lucida Sans Unicode"/>
                <a:cs typeface="Lucida Sans Unicode"/>
              </a:rPr>
              <a:t>balance</a:t>
            </a:r>
            <a:r>
              <a:rPr dirty="0" sz="1500">
                <a:latin typeface="Lucida Sans Unicode"/>
                <a:cs typeface="Lucida Sans Unicode"/>
              </a:rPr>
              <a:t> the </a:t>
            </a:r>
            <a:r>
              <a:rPr dirty="0" sz="1500" spc="40">
                <a:latin typeface="Lucida Sans Unicode"/>
                <a:cs typeface="Lucida Sans Unicode"/>
              </a:rPr>
              <a:t>educational </a:t>
            </a:r>
            <a:r>
              <a:rPr dirty="0" sz="1500" spc="-10">
                <a:latin typeface="Lucida Sans Unicode"/>
                <a:cs typeface="Lucida Sans Unicode"/>
              </a:rPr>
              <a:t>ecosystem.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047252" y="5727670"/>
            <a:ext cx="4913630" cy="2084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71219">
              <a:lnSpc>
                <a:spcPct val="114599"/>
              </a:lnSpc>
              <a:spcBef>
                <a:spcPts val="100"/>
              </a:spcBef>
            </a:pPr>
            <a:r>
              <a:rPr dirty="0" sz="2400" spc="145" b="1">
                <a:solidFill>
                  <a:srgbClr val="FFFFFF"/>
                </a:solidFill>
                <a:latin typeface="Trebuchet MS"/>
                <a:cs typeface="Trebuchet MS"/>
              </a:rPr>
              <a:t>Strengthen</a:t>
            </a:r>
            <a:r>
              <a:rPr dirty="0" sz="2400" spc="-2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0" b="1">
                <a:solidFill>
                  <a:srgbClr val="FFFFFF"/>
                </a:solidFill>
                <a:latin typeface="Trebuchet MS"/>
                <a:cs typeface="Trebuchet MS"/>
              </a:rPr>
              <a:t>Private</a:t>
            </a:r>
            <a:r>
              <a:rPr dirty="0" sz="2400" spc="-2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0" b="1">
                <a:solidFill>
                  <a:srgbClr val="FFFFFF"/>
                </a:solidFill>
                <a:latin typeface="Trebuchet MS"/>
                <a:cs typeface="Trebuchet MS"/>
              </a:rPr>
              <a:t>Sector </a:t>
            </a:r>
            <a:r>
              <a:rPr dirty="0" sz="2400" spc="140" b="1">
                <a:solidFill>
                  <a:srgbClr val="FFFFFF"/>
                </a:solidFill>
                <a:latin typeface="Trebuchet MS"/>
                <a:cs typeface="Trebuchet MS"/>
              </a:rPr>
              <a:t>Regulation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16700"/>
              </a:lnSpc>
              <a:spcBef>
                <a:spcPts val="1210"/>
              </a:spcBef>
            </a:pPr>
            <a:r>
              <a:rPr dirty="0" sz="1500">
                <a:latin typeface="Lucida Sans Unicode"/>
                <a:cs typeface="Lucida Sans Unicode"/>
              </a:rPr>
              <a:t>Implement</a:t>
            </a:r>
            <a:r>
              <a:rPr dirty="0" sz="1500" spc="16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robust</a:t>
            </a:r>
            <a:r>
              <a:rPr dirty="0" sz="1500" spc="17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regulatory</a:t>
            </a:r>
            <a:r>
              <a:rPr dirty="0" sz="1500" spc="16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frameworks</a:t>
            </a:r>
            <a:r>
              <a:rPr dirty="0" sz="1500" spc="17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for</a:t>
            </a:r>
            <a:r>
              <a:rPr dirty="0" sz="1500" spc="50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private</a:t>
            </a:r>
            <a:r>
              <a:rPr dirty="0" sz="1500" spc="3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institutions</a:t>
            </a:r>
            <a:r>
              <a:rPr dirty="0" sz="1500" spc="3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to</a:t>
            </a:r>
            <a:r>
              <a:rPr dirty="0" sz="1500" spc="3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ensure</a:t>
            </a:r>
            <a:r>
              <a:rPr dirty="0" sz="1500" spc="3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quality</a:t>
            </a:r>
            <a:r>
              <a:rPr dirty="0" sz="1500" spc="35">
                <a:latin typeface="Lucida Sans Unicode"/>
                <a:cs typeface="Lucida Sans Unicode"/>
              </a:rPr>
              <a:t> </a:t>
            </a:r>
            <a:r>
              <a:rPr dirty="0" sz="1500" spc="50">
                <a:latin typeface="Lucida Sans Unicode"/>
                <a:cs typeface="Lucida Sans Unicode"/>
              </a:rPr>
              <a:t>standards</a:t>
            </a:r>
            <a:r>
              <a:rPr dirty="0" sz="1500" spc="35">
                <a:latin typeface="Lucida Sans Unicode"/>
                <a:cs typeface="Lucida Sans Unicode"/>
              </a:rPr>
              <a:t> </a:t>
            </a:r>
            <a:r>
              <a:rPr dirty="0" sz="1500" spc="65">
                <a:latin typeface="Lucida Sans Unicode"/>
                <a:cs typeface="Lucida Sans Unicode"/>
              </a:rPr>
              <a:t>and </a:t>
            </a:r>
            <a:r>
              <a:rPr dirty="0" sz="1500">
                <a:latin typeface="Lucida Sans Unicode"/>
                <a:cs typeface="Lucida Sans Unicode"/>
              </a:rPr>
              <a:t>control</a:t>
            </a:r>
            <a:r>
              <a:rPr dirty="0" sz="1500" spc="1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tuition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fees,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promoting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fairness</a:t>
            </a:r>
            <a:r>
              <a:rPr dirty="0" sz="1500" spc="10">
                <a:latin typeface="Lucida Sans Unicode"/>
                <a:cs typeface="Lucida Sans Unicode"/>
              </a:rPr>
              <a:t> </a:t>
            </a:r>
            <a:r>
              <a:rPr dirty="0" sz="1500" spc="65">
                <a:latin typeface="Lucida Sans Unicode"/>
                <a:cs typeface="Lucida Sans Unicode"/>
              </a:rPr>
              <a:t>and </a:t>
            </a:r>
            <a:r>
              <a:rPr dirty="0" sz="1500" spc="-10">
                <a:latin typeface="Lucida Sans Unicode"/>
                <a:cs typeface="Lucida Sans Unicode"/>
              </a:rPr>
              <a:t>accessibility.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591812" y="3039059"/>
            <a:ext cx="6007735" cy="1297305"/>
          </a:xfrm>
          <a:prstGeom prst="rect">
            <a:avLst/>
          </a:prstGeom>
        </p:spPr>
        <p:txBody>
          <a:bodyPr wrap="square" lIns="0" tIns="996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sz="2400" spc="165" b="1">
                <a:solidFill>
                  <a:srgbClr val="FFFFFF"/>
                </a:solidFill>
                <a:latin typeface="Trebuchet MS"/>
                <a:cs typeface="Trebuchet MS"/>
              </a:rPr>
              <a:t>Expand</a:t>
            </a:r>
            <a:r>
              <a:rPr dirty="0" sz="24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20" b="1">
                <a:solidFill>
                  <a:srgbClr val="FFFFFF"/>
                </a:solidFill>
                <a:latin typeface="Trebuchet MS"/>
                <a:cs typeface="Trebuchet MS"/>
              </a:rPr>
              <a:t>Rural</a:t>
            </a:r>
            <a:r>
              <a:rPr dirty="0" sz="2400" spc="-1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0" b="1">
                <a:solidFill>
                  <a:srgbClr val="FFFFFF"/>
                </a:solidFill>
                <a:latin typeface="Trebuchet MS"/>
                <a:cs typeface="Trebuchet MS"/>
              </a:rPr>
              <a:t>Education</a:t>
            </a:r>
            <a:r>
              <a:rPr dirty="0" sz="2400" spc="-1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0" b="1">
                <a:solidFill>
                  <a:srgbClr val="FFFFFF"/>
                </a:solidFill>
                <a:latin typeface="Trebuchet MS"/>
                <a:cs typeface="Trebuchet MS"/>
              </a:rPr>
              <a:t>Infrastructure</a:t>
            </a:r>
            <a:endParaRPr sz="2400">
              <a:latin typeface="Trebuchet MS"/>
              <a:cs typeface="Trebuchet MS"/>
            </a:endParaRPr>
          </a:p>
          <a:p>
            <a:pPr marL="22225" marR="1305560">
              <a:lnSpc>
                <a:spcPct val="116700"/>
              </a:lnSpc>
              <a:spcBef>
                <a:spcPts val="140"/>
              </a:spcBef>
            </a:pPr>
            <a:r>
              <a:rPr dirty="0" sz="1500">
                <a:latin typeface="Lucida Sans Unicode"/>
                <a:cs typeface="Lucida Sans Unicode"/>
              </a:rPr>
              <a:t>Invest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in</a:t>
            </a:r>
            <a:r>
              <a:rPr dirty="0" sz="1500" spc="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developing</a:t>
            </a:r>
            <a:r>
              <a:rPr dirty="0" sz="1500" spc="10">
                <a:latin typeface="Lucida Sans Unicode"/>
                <a:cs typeface="Lucida Sans Unicode"/>
              </a:rPr>
              <a:t> </a:t>
            </a:r>
            <a:r>
              <a:rPr dirty="0" sz="1500" spc="50">
                <a:latin typeface="Lucida Sans Unicode"/>
                <a:cs typeface="Lucida Sans Unicode"/>
              </a:rPr>
              <a:t>educational</a:t>
            </a:r>
            <a:r>
              <a:rPr dirty="0" sz="1500" spc="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facilities</a:t>
            </a:r>
            <a:r>
              <a:rPr dirty="0" sz="1500" spc="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in</a:t>
            </a:r>
            <a:r>
              <a:rPr dirty="0" sz="1500" spc="1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rural </a:t>
            </a:r>
            <a:r>
              <a:rPr dirty="0" sz="1500" spc="80">
                <a:latin typeface="Lucida Sans Unicode"/>
                <a:cs typeface="Lucida Sans Unicode"/>
              </a:rPr>
              <a:t>areas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to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85">
                <a:latin typeface="Lucida Sans Unicode"/>
                <a:cs typeface="Lucida Sans Unicode"/>
              </a:rPr>
              <a:t>enhance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100">
                <a:latin typeface="Lucida Sans Unicode"/>
                <a:cs typeface="Lucida Sans Unicode"/>
              </a:rPr>
              <a:t>access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90">
                <a:latin typeface="Lucida Sans Unicode"/>
                <a:cs typeface="Lucida Sans Unicode"/>
              </a:rPr>
              <a:t>and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60">
                <a:latin typeface="Lucida Sans Unicode"/>
                <a:cs typeface="Lucida Sans Unicode"/>
              </a:rPr>
              <a:t>reduce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existing inequalities.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591812" y="5734398"/>
            <a:ext cx="6875145" cy="1564005"/>
          </a:xfrm>
          <a:prstGeom prst="rect">
            <a:avLst/>
          </a:prstGeom>
        </p:spPr>
        <p:txBody>
          <a:bodyPr wrap="square" lIns="0" tIns="996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sz="2400" spc="140" b="1">
                <a:solidFill>
                  <a:srgbClr val="FFFFFF"/>
                </a:solidFill>
                <a:latin typeface="Trebuchet MS"/>
                <a:cs typeface="Trebuchet MS"/>
              </a:rPr>
              <a:t>Promote</a:t>
            </a:r>
            <a:r>
              <a:rPr dirty="0" sz="2400" spc="-2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70" b="1">
                <a:solidFill>
                  <a:srgbClr val="FFFFFF"/>
                </a:solidFill>
                <a:latin typeface="Trebuchet MS"/>
                <a:cs typeface="Trebuchet MS"/>
              </a:rPr>
              <a:t>Public-</a:t>
            </a:r>
            <a:r>
              <a:rPr dirty="0" sz="2400" spc="110" b="1">
                <a:solidFill>
                  <a:srgbClr val="FFFFFF"/>
                </a:solidFill>
                <a:latin typeface="Trebuchet MS"/>
                <a:cs typeface="Trebuchet MS"/>
              </a:rPr>
              <a:t>Private</a:t>
            </a:r>
            <a:r>
              <a:rPr dirty="0" sz="2400" spc="-1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5" b="1">
                <a:solidFill>
                  <a:srgbClr val="FFFFFF"/>
                </a:solidFill>
                <a:latin typeface="Trebuchet MS"/>
                <a:cs typeface="Trebuchet MS"/>
              </a:rPr>
              <a:t>Partnerships</a:t>
            </a:r>
            <a:r>
              <a:rPr dirty="0" sz="2400" spc="-2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65" b="1">
                <a:solidFill>
                  <a:srgbClr val="FFFFFF"/>
                </a:solidFill>
                <a:latin typeface="Trebuchet MS"/>
                <a:cs typeface="Trebuchet MS"/>
              </a:rPr>
              <a:t>(PPPs)</a:t>
            </a:r>
            <a:endParaRPr sz="2400">
              <a:latin typeface="Trebuchet MS"/>
              <a:cs typeface="Trebuchet MS"/>
            </a:endParaRPr>
          </a:p>
          <a:p>
            <a:pPr marL="22225" marR="2100580">
              <a:lnSpc>
                <a:spcPct val="116700"/>
              </a:lnSpc>
              <a:spcBef>
                <a:spcPts val="140"/>
              </a:spcBef>
            </a:pPr>
            <a:r>
              <a:rPr dirty="0" sz="1500">
                <a:latin typeface="Lucida Sans Unicode"/>
                <a:cs typeface="Lucida Sans Unicode"/>
              </a:rPr>
              <a:t>Foster</a:t>
            </a:r>
            <a:r>
              <a:rPr dirty="0" sz="1500" spc="10">
                <a:latin typeface="Lucida Sans Unicode"/>
                <a:cs typeface="Lucida Sans Unicode"/>
              </a:rPr>
              <a:t> collaborations </a:t>
            </a:r>
            <a:r>
              <a:rPr dirty="0" sz="1500" spc="55">
                <a:latin typeface="Lucida Sans Unicode"/>
                <a:cs typeface="Lucida Sans Unicode"/>
              </a:rPr>
              <a:t>between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public </a:t>
            </a:r>
            <a:r>
              <a:rPr dirty="0" sz="1500" spc="90">
                <a:latin typeface="Lucida Sans Unicode"/>
                <a:cs typeface="Lucida Sans Unicode"/>
              </a:rPr>
              <a:t>and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private </a:t>
            </a:r>
            <a:r>
              <a:rPr dirty="0" sz="1500">
                <a:latin typeface="Lucida Sans Unicode"/>
                <a:cs typeface="Lucida Sans Unicode"/>
              </a:rPr>
              <a:t>entities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to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75">
                <a:latin typeface="Lucida Sans Unicode"/>
                <a:cs typeface="Lucida Sans Unicode"/>
              </a:rPr>
              <a:t>accelerate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expansion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90">
                <a:latin typeface="Lucida Sans Unicode"/>
                <a:cs typeface="Lucida Sans Unicode"/>
              </a:rPr>
              <a:t>and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improve </a:t>
            </a:r>
            <a:r>
              <a:rPr dirty="0" sz="1500" spc="10">
                <a:latin typeface="Lucida Sans Unicode"/>
                <a:cs typeface="Lucida Sans Unicode"/>
              </a:rPr>
              <a:t>infrastructure</a:t>
            </a:r>
            <a:r>
              <a:rPr dirty="0" sz="1500" spc="5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without</a:t>
            </a:r>
            <a:r>
              <a:rPr dirty="0" sz="1500" spc="5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compromising</a:t>
            </a:r>
            <a:r>
              <a:rPr dirty="0" sz="1500" spc="5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accessibility </a:t>
            </a:r>
            <a:r>
              <a:rPr dirty="0" sz="1500">
                <a:latin typeface="Lucida Sans Unicode"/>
                <a:cs typeface="Lucida Sans Unicode"/>
              </a:rPr>
              <a:t>or</a:t>
            </a:r>
            <a:r>
              <a:rPr dirty="0" sz="1500" spc="-10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quality.</a:t>
            </a:r>
            <a:endParaRPr sz="1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1166" y="725070"/>
            <a:ext cx="17610455" cy="9562465"/>
            <a:chOff x="51166" y="725070"/>
            <a:chExt cx="17610455" cy="9562465"/>
          </a:xfrm>
        </p:grpSpPr>
        <p:sp>
          <p:nvSpPr>
            <p:cNvPr id="3" name="object 3" descr=""/>
            <p:cNvSpPr/>
            <p:nvPr/>
          </p:nvSpPr>
          <p:spPr>
            <a:xfrm>
              <a:off x="626806" y="725071"/>
              <a:ext cx="17030700" cy="8836025"/>
            </a:xfrm>
            <a:custGeom>
              <a:avLst/>
              <a:gdLst/>
              <a:ahLst/>
              <a:cxnLst/>
              <a:rect l="l" t="t" r="r" b="b"/>
              <a:pathLst>
                <a:path w="17030700" h="8836025">
                  <a:moveTo>
                    <a:pt x="1905058" y="85724"/>
                  </a:moveTo>
                  <a:lnTo>
                    <a:pt x="1390708" y="85724"/>
                  </a:lnTo>
                  <a:lnTo>
                    <a:pt x="1390708" y="0"/>
                  </a:lnTo>
                  <a:lnTo>
                    <a:pt x="1905058" y="0"/>
                  </a:lnTo>
                  <a:lnTo>
                    <a:pt x="1905058" y="85724"/>
                  </a:lnTo>
                  <a:close/>
                </a:path>
                <a:path w="17030700" h="8836025">
                  <a:moveTo>
                    <a:pt x="2505133" y="85724"/>
                  </a:moveTo>
                  <a:lnTo>
                    <a:pt x="1990783" y="85724"/>
                  </a:lnTo>
                  <a:lnTo>
                    <a:pt x="1990783" y="0"/>
                  </a:lnTo>
                  <a:lnTo>
                    <a:pt x="2505133" y="0"/>
                  </a:lnTo>
                  <a:lnTo>
                    <a:pt x="2505133" y="85724"/>
                  </a:lnTo>
                  <a:close/>
                </a:path>
                <a:path w="17030700" h="8836025">
                  <a:moveTo>
                    <a:pt x="3105208" y="85724"/>
                  </a:moveTo>
                  <a:lnTo>
                    <a:pt x="2590858" y="85724"/>
                  </a:lnTo>
                  <a:lnTo>
                    <a:pt x="2590858" y="0"/>
                  </a:lnTo>
                  <a:lnTo>
                    <a:pt x="3105208" y="0"/>
                  </a:lnTo>
                  <a:lnTo>
                    <a:pt x="3105208" y="85724"/>
                  </a:lnTo>
                  <a:close/>
                </a:path>
                <a:path w="17030700" h="8836025">
                  <a:moveTo>
                    <a:pt x="3705283" y="85724"/>
                  </a:moveTo>
                  <a:lnTo>
                    <a:pt x="3190933" y="85724"/>
                  </a:lnTo>
                  <a:lnTo>
                    <a:pt x="3190933" y="0"/>
                  </a:lnTo>
                  <a:lnTo>
                    <a:pt x="3705283" y="0"/>
                  </a:lnTo>
                  <a:lnTo>
                    <a:pt x="3705283" y="85724"/>
                  </a:lnTo>
                  <a:close/>
                </a:path>
                <a:path w="17030700" h="8836025">
                  <a:moveTo>
                    <a:pt x="4305358" y="85724"/>
                  </a:moveTo>
                  <a:lnTo>
                    <a:pt x="3791008" y="85724"/>
                  </a:lnTo>
                  <a:lnTo>
                    <a:pt x="3791008" y="0"/>
                  </a:lnTo>
                  <a:lnTo>
                    <a:pt x="4305358" y="0"/>
                  </a:lnTo>
                  <a:lnTo>
                    <a:pt x="4305358" y="85724"/>
                  </a:lnTo>
                  <a:close/>
                </a:path>
                <a:path w="17030700" h="8836025">
                  <a:moveTo>
                    <a:pt x="4905433" y="85724"/>
                  </a:moveTo>
                  <a:lnTo>
                    <a:pt x="4391083" y="85724"/>
                  </a:lnTo>
                  <a:lnTo>
                    <a:pt x="4391083" y="0"/>
                  </a:lnTo>
                  <a:lnTo>
                    <a:pt x="4905433" y="0"/>
                  </a:lnTo>
                  <a:lnTo>
                    <a:pt x="4905433" y="85724"/>
                  </a:lnTo>
                  <a:close/>
                </a:path>
                <a:path w="17030700" h="8836025">
                  <a:moveTo>
                    <a:pt x="5505508" y="85724"/>
                  </a:moveTo>
                  <a:lnTo>
                    <a:pt x="4991158" y="85724"/>
                  </a:lnTo>
                  <a:lnTo>
                    <a:pt x="4991158" y="0"/>
                  </a:lnTo>
                  <a:lnTo>
                    <a:pt x="5505508" y="0"/>
                  </a:lnTo>
                  <a:lnTo>
                    <a:pt x="5505508" y="85724"/>
                  </a:lnTo>
                  <a:close/>
                </a:path>
                <a:path w="17030700" h="8836025">
                  <a:moveTo>
                    <a:pt x="6105583" y="85724"/>
                  </a:moveTo>
                  <a:lnTo>
                    <a:pt x="5591233" y="85724"/>
                  </a:lnTo>
                  <a:lnTo>
                    <a:pt x="5591233" y="0"/>
                  </a:lnTo>
                  <a:lnTo>
                    <a:pt x="6105583" y="0"/>
                  </a:lnTo>
                  <a:lnTo>
                    <a:pt x="6105583" y="85724"/>
                  </a:lnTo>
                  <a:close/>
                </a:path>
                <a:path w="17030700" h="8836025">
                  <a:moveTo>
                    <a:pt x="6705658" y="85724"/>
                  </a:moveTo>
                  <a:lnTo>
                    <a:pt x="6191308" y="85724"/>
                  </a:lnTo>
                  <a:lnTo>
                    <a:pt x="6191308" y="0"/>
                  </a:lnTo>
                  <a:lnTo>
                    <a:pt x="6705658" y="0"/>
                  </a:lnTo>
                  <a:lnTo>
                    <a:pt x="6705658" y="85724"/>
                  </a:lnTo>
                  <a:close/>
                </a:path>
                <a:path w="17030700" h="8836025">
                  <a:moveTo>
                    <a:pt x="7305733" y="85724"/>
                  </a:moveTo>
                  <a:lnTo>
                    <a:pt x="6791383" y="85724"/>
                  </a:lnTo>
                  <a:lnTo>
                    <a:pt x="6791383" y="0"/>
                  </a:lnTo>
                  <a:lnTo>
                    <a:pt x="7305733" y="0"/>
                  </a:lnTo>
                  <a:lnTo>
                    <a:pt x="7305733" y="85724"/>
                  </a:lnTo>
                  <a:close/>
                </a:path>
                <a:path w="17030700" h="8836025">
                  <a:moveTo>
                    <a:pt x="7905808" y="85724"/>
                  </a:moveTo>
                  <a:lnTo>
                    <a:pt x="7391458" y="85724"/>
                  </a:lnTo>
                  <a:lnTo>
                    <a:pt x="7391458" y="0"/>
                  </a:lnTo>
                  <a:lnTo>
                    <a:pt x="7905808" y="0"/>
                  </a:lnTo>
                  <a:lnTo>
                    <a:pt x="7905808" y="85724"/>
                  </a:lnTo>
                  <a:close/>
                </a:path>
                <a:path w="17030700" h="8836025">
                  <a:moveTo>
                    <a:pt x="8505883" y="85724"/>
                  </a:moveTo>
                  <a:lnTo>
                    <a:pt x="7991533" y="85724"/>
                  </a:lnTo>
                  <a:lnTo>
                    <a:pt x="7991533" y="0"/>
                  </a:lnTo>
                  <a:lnTo>
                    <a:pt x="8505883" y="0"/>
                  </a:lnTo>
                  <a:lnTo>
                    <a:pt x="8505883" y="85724"/>
                  </a:lnTo>
                  <a:close/>
                </a:path>
                <a:path w="17030700" h="8836025">
                  <a:moveTo>
                    <a:pt x="9105957" y="85724"/>
                  </a:moveTo>
                  <a:lnTo>
                    <a:pt x="8591608" y="85724"/>
                  </a:lnTo>
                  <a:lnTo>
                    <a:pt x="8591608" y="0"/>
                  </a:lnTo>
                  <a:lnTo>
                    <a:pt x="9105957" y="0"/>
                  </a:lnTo>
                  <a:lnTo>
                    <a:pt x="9105957" y="85724"/>
                  </a:lnTo>
                  <a:close/>
                </a:path>
                <a:path w="17030700" h="8836025">
                  <a:moveTo>
                    <a:pt x="9706032" y="85724"/>
                  </a:moveTo>
                  <a:lnTo>
                    <a:pt x="9191682" y="85724"/>
                  </a:lnTo>
                  <a:lnTo>
                    <a:pt x="9191682" y="0"/>
                  </a:lnTo>
                  <a:lnTo>
                    <a:pt x="9706032" y="0"/>
                  </a:lnTo>
                  <a:lnTo>
                    <a:pt x="9706032" y="85724"/>
                  </a:lnTo>
                  <a:close/>
                </a:path>
                <a:path w="17030700" h="8836025">
                  <a:moveTo>
                    <a:pt x="10306107" y="85724"/>
                  </a:moveTo>
                  <a:lnTo>
                    <a:pt x="9791757" y="85724"/>
                  </a:lnTo>
                  <a:lnTo>
                    <a:pt x="9791757" y="0"/>
                  </a:lnTo>
                  <a:lnTo>
                    <a:pt x="10306107" y="0"/>
                  </a:lnTo>
                  <a:lnTo>
                    <a:pt x="10306107" y="85724"/>
                  </a:lnTo>
                  <a:close/>
                </a:path>
                <a:path w="17030700" h="8836025">
                  <a:moveTo>
                    <a:pt x="10906182" y="85724"/>
                  </a:moveTo>
                  <a:lnTo>
                    <a:pt x="10391832" y="85724"/>
                  </a:lnTo>
                  <a:lnTo>
                    <a:pt x="10391832" y="0"/>
                  </a:lnTo>
                  <a:lnTo>
                    <a:pt x="10906182" y="0"/>
                  </a:lnTo>
                  <a:lnTo>
                    <a:pt x="10906182" y="85724"/>
                  </a:lnTo>
                  <a:close/>
                </a:path>
                <a:path w="17030700" h="8836025">
                  <a:moveTo>
                    <a:pt x="11506257" y="85724"/>
                  </a:moveTo>
                  <a:lnTo>
                    <a:pt x="10991907" y="85724"/>
                  </a:lnTo>
                  <a:lnTo>
                    <a:pt x="10991907" y="0"/>
                  </a:lnTo>
                  <a:lnTo>
                    <a:pt x="11506257" y="0"/>
                  </a:lnTo>
                  <a:lnTo>
                    <a:pt x="11506257" y="85724"/>
                  </a:lnTo>
                  <a:close/>
                </a:path>
                <a:path w="17030700" h="8836025">
                  <a:moveTo>
                    <a:pt x="12106332" y="85724"/>
                  </a:moveTo>
                  <a:lnTo>
                    <a:pt x="11591982" y="85724"/>
                  </a:lnTo>
                  <a:lnTo>
                    <a:pt x="11591982" y="0"/>
                  </a:lnTo>
                  <a:lnTo>
                    <a:pt x="12106332" y="0"/>
                  </a:lnTo>
                  <a:lnTo>
                    <a:pt x="12106332" y="85724"/>
                  </a:lnTo>
                  <a:close/>
                </a:path>
                <a:path w="17030700" h="8836025">
                  <a:moveTo>
                    <a:pt x="12706407" y="85724"/>
                  </a:moveTo>
                  <a:lnTo>
                    <a:pt x="12192057" y="85724"/>
                  </a:lnTo>
                  <a:lnTo>
                    <a:pt x="12192057" y="0"/>
                  </a:lnTo>
                  <a:lnTo>
                    <a:pt x="12706407" y="0"/>
                  </a:lnTo>
                  <a:lnTo>
                    <a:pt x="12706407" y="85724"/>
                  </a:lnTo>
                  <a:close/>
                </a:path>
                <a:path w="17030700" h="8836025">
                  <a:moveTo>
                    <a:pt x="13306482" y="85724"/>
                  </a:moveTo>
                  <a:lnTo>
                    <a:pt x="12792132" y="85724"/>
                  </a:lnTo>
                  <a:lnTo>
                    <a:pt x="12792132" y="0"/>
                  </a:lnTo>
                  <a:lnTo>
                    <a:pt x="13306482" y="0"/>
                  </a:lnTo>
                  <a:lnTo>
                    <a:pt x="13306482" y="85724"/>
                  </a:lnTo>
                  <a:close/>
                </a:path>
                <a:path w="17030700" h="8836025">
                  <a:moveTo>
                    <a:pt x="13906557" y="85724"/>
                  </a:moveTo>
                  <a:lnTo>
                    <a:pt x="13392207" y="85724"/>
                  </a:lnTo>
                  <a:lnTo>
                    <a:pt x="13392207" y="0"/>
                  </a:lnTo>
                  <a:lnTo>
                    <a:pt x="13906557" y="0"/>
                  </a:lnTo>
                  <a:lnTo>
                    <a:pt x="13906557" y="85724"/>
                  </a:lnTo>
                  <a:close/>
                </a:path>
                <a:path w="17030700" h="8836025">
                  <a:moveTo>
                    <a:pt x="14506632" y="85724"/>
                  </a:moveTo>
                  <a:lnTo>
                    <a:pt x="13992282" y="85724"/>
                  </a:lnTo>
                  <a:lnTo>
                    <a:pt x="13992282" y="0"/>
                  </a:lnTo>
                  <a:lnTo>
                    <a:pt x="14506632" y="0"/>
                  </a:lnTo>
                  <a:lnTo>
                    <a:pt x="14506632" y="85724"/>
                  </a:lnTo>
                  <a:close/>
                </a:path>
                <a:path w="17030700" h="8836025">
                  <a:moveTo>
                    <a:pt x="15106707" y="85724"/>
                  </a:moveTo>
                  <a:lnTo>
                    <a:pt x="14592357" y="85724"/>
                  </a:lnTo>
                  <a:lnTo>
                    <a:pt x="14592357" y="0"/>
                  </a:lnTo>
                  <a:lnTo>
                    <a:pt x="15106707" y="0"/>
                  </a:lnTo>
                  <a:lnTo>
                    <a:pt x="15106707" y="85724"/>
                  </a:lnTo>
                  <a:close/>
                </a:path>
                <a:path w="17030700" h="8836025">
                  <a:moveTo>
                    <a:pt x="15706782" y="85724"/>
                  </a:moveTo>
                  <a:lnTo>
                    <a:pt x="15192432" y="85724"/>
                  </a:lnTo>
                  <a:lnTo>
                    <a:pt x="15192432" y="0"/>
                  </a:lnTo>
                  <a:lnTo>
                    <a:pt x="15706782" y="0"/>
                  </a:lnTo>
                  <a:lnTo>
                    <a:pt x="15706782" y="85724"/>
                  </a:lnTo>
                  <a:close/>
                </a:path>
                <a:path w="17030700" h="8836025">
                  <a:moveTo>
                    <a:pt x="16300190" y="87956"/>
                  </a:moveTo>
                  <a:lnTo>
                    <a:pt x="16286097" y="86980"/>
                  </a:lnTo>
                  <a:lnTo>
                    <a:pt x="16271974" y="86282"/>
                  </a:lnTo>
                  <a:lnTo>
                    <a:pt x="16257820" y="85864"/>
                  </a:lnTo>
                  <a:lnTo>
                    <a:pt x="16243637" y="85724"/>
                  </a:lnTo>
                  <a:lnTo>
                    <a:pt x="15792507" y="85724"/>
                  </a:lnTo>
                  <a:lnTo>
                    <a:pt x="15792507" y="0"/>
                  </a:lnTo>
                  <a:lnTo>
                    <a:pt x="16243638" y="0"/>
                  </a:lnTo>
                  <a:lnTo>
                    <a:pt x="16291797" y="1442"/>
                  </a:lnTo>
                  <a:lnTo>
                    <a:pt x="16306938" y="2807"/>
                  </a:lnTo>
                  <a:lnTo>
                    <a:pt x="16300366" y="85724"/>
                  </a:lnTo>
                  <a:lnTo>
                    <a:pt x="16300267" y="86980"/>
                  </a:lnTo>
                  <a:lnTo>
                    <a:pt x="16300190" y="87956"/>
                  </a:lnTo>
                  <a:close/>
                </a:path>
                <a:path w="17030700" h="8836025">
                  <a:moveTo>
                    <a:pt x="16768371" y="319965"/>
                  </a:moveTo>
                  <a:lnTo>
                    <a:pt x="16732027" y="282131"/>
                  </a:lnTo>
                  <a:lnTo>
                    <a:pt x="16693867" y="247592"/>
                  </a:lnTo>
                  <a:lnTo>
                    <a:pt x="16653890" y="216349"/>
                  </a:lnTo>
                  <a:lnTo>
                    <a:pt x="16612097" y="188401"/>
                  </a:lnTo>
                  <a:lnTo>
                    <a:pt x="16568487" y="163749"/>
                  </a:lnTo>
                  <a:lnTo>
                    <a:pt x="16523061" y="142392"/>
                  </a:lnTo>
                  <a:lnTo>
                    <a:pt x="16475818" y="124331"/>
                  </a:lnTo>
                  <a:lnTo>
                    <a:pt x="16426759" y="109565"/>
                  </a:lnTo>
                  <a:lnTo>
                    <a:pt x="16375883" y="98095"/>
                  </a:lnTo>
                  <a:lnTo>
                    <a:pt x="16391829" y="14029"/>
                  </a:lnTo>
                  <a:lnTo>
                    <a:pt x="16431364" y="22423"/>
                  </a:lnTo>
                  <a:lnTo>
                    <a:pt x="16475974" y="34691"/>
                  </a:lnTo>
                  <a:lnTo>
                    <a:pt x="16519491" y="49459"/>
                  </a:lnTo>
                  <a:lnTo>
                    <a:pt x="16561830" y="66644"/>
                  </a:lnTo>
                  <a:lnTo>
                    <a:pt x="16602911" y="86164"/>
                  </a:lnTo>
                  <a:lnTo>
                    <a:pt x="16642650" y="107935"/>
                  </a:lnTo>
                  <a:lnTo>
                    <a:pt x="16680964" y="131874"/>
                  </a:lnTo>
                  <a:lnTo>
                    <a:pt x="16717770" y="157900"/>
                  </a:lnTo>
                  <a:lnTo>
                    <a:pt x="16752987" y="185930"/>
                  </a:lnTo>
                  <a:lnTo>
                    <a:pt x="16786531" y="215880"/>
                  </a:lnTo>
                  <a:lnTo>
                    <a:pt x="16818242" y="247592"/>
                  </a:lnTo>
                  <a:lnTo>
                    <a:pt x="16831933" y="262916"/>
                  </a:lnTo>
                  <a:lnTo>
                    <a:pt x="16768371" y="319965"/>
                  </a:lnTo>
                  <a:close/>
                </a:path>
                <a:path w="17030700" h="8836025">
                  <a:moveTo>
                    <a:pt x="17030699" y="813151"/>
                  </a:moveTo>
                  <a:lnTo>
                    <a:pt x="16948474" y="813151"/>
                  </a:lnTo>
                  <a:lnTo>
                    <a:pt x="16948474" y="790562"/>
                  </a:lnTo>
                  <a:lnTo>
                    <a:pt x="16946843" y="740614"/>
                  </a:lnTo>
                  <a:lnTo>
                    <a:pt x="16941950" y="691738"/>
                  </a:lnTo>
                  <a:lnTo>
                    <a:pt x="16933794" y="643933"/>
                  </a:lnTo>
                  <a:lnTo>
                    <a:pt x="16922377" y="597201"/>
                  </a:lnTo>
                  <a:lnTo>
                    <a:pt x="16907697" y="551540"/>
                  </a:lnTo>
                  <a:lnTo>
                    <a:pt x="16889754" y="506951"/>
                  </a:lnTo>
                  <a:lnTo>
                    <a:pt x="16868550" y="463434"/>
                  </a:lnTo>
                  <a:lnTo>
                    <a:pt x="16844083" y="420989"/>
                  </a:lnTo>
                  <a:lnTo>
                    <a:pt x="16816354" y="379616"/>
                  </a:lnTo>
                  <a:lnTo>
                    <a:pt x="16885716" y="329747"/>
                  </a:lnTo>
                  <a:lnTo>
                    <a:pt x="16926265" y="391550"/>
                  </a:lnTo>
                  <a:lnTo>
                    <a:pt x="16948036" y="431289"/>
                  </a:lnTo>
                  <a:lnTo>
                    <a:pt x="16967555" y="472370"/>
                  </a:lnTo>
                  <a:lnTo>
                    <a:pt x="16984740" y="514710"/>
                  </a:lnTo>
                  <a:lnTo>
                    <a:pt x="16999508" y="558226"/>
                  </a:lnTo>
                  <a:lnTo>
                    <a:pt x="17011776" y="602836"/>
                  </a:lnTo>
                  <a:lnTo>
                    <a:pt x="17021462" y="648458"/>
                  </a:lnTo>
                  <a:lnTo>
                    <a:pt x="17028483" y="695008"/>
                  </a:lnTo>
                  <a:lnTo>
                    <a:pt x="17030699" y="719581"/>
                  </a:lnTo>
                  <a:lnTo>
                    <a:pt x="17030699" y="813151"/>
                  </a:lnTo>
                  <a:close/>
                </a:path>
                <a:path w="17030700" h="8836025">
                  <a:moveTo>
                    <a:pt x="17030699" y="1413226"/>
                  </a:moveTo>
                  <a:lnTo>
                    <a:pt x="16948474" y="1413226"/>
                  </a:lnTo>
                  <a:lnTo>
                    <a:pt x="16948474" y="898876"/>
                  </a:lnTo>
                  <a:lnTo>
                    <a:pt x="17030699" y="898876"/>
                  </a:lnTo>
                  <a:lnTo>
                    <a:pt x="17030699" y="1413226"/>
                  </a:lnTo>
                  <a:close/>
                </a:path>
                <a:path w="17030700" h="8836025">
                  <a:moveTo>
                    <a:pt x="17030699" y="2013301"/>
                  </a:moveTo>
                  <a:lnTo>
                    <a:pt x="16948474" y="2013301"/>
                  </a:lnTo>
                  <a:lnTo>
                    <a:pt x="16948474" y="1498951"/>
                  </a:lnTo>
                  <a:lnTo>
                    <a:pt x="17030699" y="1498951"/>
                  </a:lnTo>
                  <a:lnTo>
                    <a:pt x="17030699" y="2013301"/>
                  </a:lnTo>
                  <a:close/>
                </a:path>
                <a:path w="17030700" h="8836025">
                  <a:moveTo>
                    <a:pt x="17030699" y="2613375"/>
                  </a:moveTo>
                  <a:lnTo>
                    <a:pt x="16948474" y="2613375"/>
                  </a:lnTo>
                  <a:lnTo>
                    <a:pt x="16948474" y="2099026"/>
                  </a:lnTo>
                  <a:lnTo>
                    <a:pt x="17030699" y="2099026"/>
                  </a:lnTo>
                  <a:lnTo>
                    <a:pt x="17030699" y="2613375"/>
                  </a:lnTo>
                  <a:close/>
                </a:path>
                <a:path w="17030700" h="8836025">
                  <a:moveTo>
                    <a:pt x="17030699" y="3213450"/>
                  </a:moveTo>
                  <a:lnTo>
                    <a:pt x="16948474" y="3213450"/>
                  </a:lnTo>
                  <a:lnTo>
                    <a:pt x="16948474" y="2699100"/>
                  </a:lnTo>
                  <a:lnTo>
                    <a:pt x="17030699" y="2699100"/>
                  </a:lnTo>
                  <a:lnTo>
                    <a:pt x="17030699" y="3213450"/>
                  </a:lnTo>
                  <a:close/>
                </a:path>
                <a:path w="17030700" h="8836025">
                  <a:moveTo>
                    <a:pt x="17030699" y="3813525"/>
                  </a:moveTo>
                  <a:lnTo>
                    <a:pt x="16948474" y="3813525"/>
                  </a:lnTo>
                  <a:lnTo>
                    <a:pt x="16948474" y="3299175"/>
                  </a:lnTo>
                  <a:lnTo>
                    <a:pt x="17030699" y="3299175"/>
                  </a:lnTo>
                  <a:lnTo>
                    <a:pt x="17030699" y="3813525"/>
                  </a:lnTo>
                  <a:close/>
                </a:path>
                <a:path w="17030700" h="8836025">
                  <a:moveTo>
                    <a:pt x="17030699" y="4413600"/>
                  </a:moveTo>
                  <a:lnTo>
                    <a:pt x="16948474" y="4413600"/>
                  </a:lnTo>
                  <a:lnTo>
                    <a:pt x="16948474" y="3899250"/>
                  </a:lnTo>
                  <a:lnTo>
                    <a:pt x="17030699" y="3899250"/>
                  </a:lnTo>
                  <a:lnTo>
                    <a:pt x="17030699" y="4413600"/>
                  </a:lnTo>
                  <a:close/>
                </a:path>
                <a:path w="17030700" h="8836025">
                  <a:moveTo>
                    <a:pt x="17030699" y="5013676"/>
                  </a:moveTo>
                  <a:lnTo>
                    <a:pt x="16948474" y="5013676"/>
                  </a:lnTo>
                  <a:lnTo>
                    <a:pt x="16948474" y="4499326"/>
                  </a:lnTo>
                  <a:lnTo>
                    <a:pt x="17030699" y="4499326"/>
                  </a:lnTo>
                  <a:lnTo>
                    <a:pt x="17030699" y="5013676"/>
                  </a:lnTo>
                  <a:close/>
                </a:path>
                <a:path w="17030700" h="8836025">
                  <a:moveTo>
                    <a:pt x="17030699" y="5613751"/>
                  </a:moveTo>
                  <a:lnTo>
                    <a:pt x="16948474" y="5613751"/>
                  </a:lnTo>
                  <a:lnTo>
                    <a:pt x="16948474" y="5099401"/>
                  </a:lnTo>
                  <a:lnTo>
                    <a:pt x="17030699" y="5099401"/>
                  </a:lnTo>
                  <a:lnTo>
                    <a:pt x="17030699" y="5613751"/>
                  </a:lnTo>
                  <a:close/>
                </a:path>
                <a:path w="17030700" h="8836025">
                  <a:moveTo>
                    <a:pt x="17030699" y="6213825"/>
                  </a:moveTo>
                  <a:lnTo>
                    <a:pt x="16948474" y="6213825"/>
                  </a:lnTo>
                  <a:lnTo>
                    <a:pt x="16948474" y="5699476"/>
                  </a:lnTo>
                  <a:lnTo>
                    <a:pt x="17030699" y="5699476"/>
                  </a:lnTo>
                  <a:lnTo>
                    <a:pt x="17030699" y="6213825"/>
                  </a:lnTo>
                  <a:close/>
                </a:path>
                <a:path w="17030700" h="8836025">
                  <a:moveTo>
                    <a:pt x="17030699" y="6813900"/>
                  </a:moveTo>
                  <a:lnTo>
                    <a:pt x="16948474" y="6813900"/>
                  </a:lnTo>
                  <a:lnTo>
                    <a:pt x="16948474" y="6299550"/>
                  </a:lnTo>
                  <a:lnTo>
                    <a:pt x="17030699" y="6299550"/>
                  </a:lnTo>
                  <a:lnTo>
                    <a:pt x="17030699" y="6813900"/>
                  </a:lnTo>
                  <a:close/>
                </a:path>
                <a:path w="17030700" h="8836025">
                  <a:moveTo>
                    <a:pt x="17030699" y="7413975"/>
                  </a:moveTo>
                  <a:lnTo>
                    <a:pt x="16948474" y="7413975"/>
                  </a:lnTo>
                  <a:lnTo>
                    <a:pt x="16948474" y="6899625"/>
                  </a:lnTo>
                  <a:lnTo>
                    <a:pt x="17030699" y="6899625"/>
                  </a:lnTo>
                  <a:lnTo>
                    <a:pt x="17030699" y="7413975"/>
                  </a:lnTo>
                  <a:close/>
                </a:path>
                <a:path w="17030700" h="8836025">
                  <a:moveTo>
                    <a:pt x="17030699" y="8014050"/>
                  </a:moveTo>
                  <a:lnTo>
                    <a:pt x="16948474" y="8014050"/>
                  </a:lnTo>
                  <a:lnTo>
                    <a:pt x="16948474" y="7499700"/>
                  </a:lnTo>
                  <a:lnTo>
                    <a:pt x="17030699" y="7499700"/>
                  </a:lnTo>
                  <a:lnTo>
                    <a:pt x="17030699" y="8014050"/>
                  </a:lnTo>
                  <a:close/>
                </a:path>
                <a:path w="17030700" h="8836025">
                  <a:moveTo>
                    <a:pt x="16837747" y="8566497"/>
                  </a:moveTo>
                  <a:lnTo>
                    <a:pt x="16773541" y="8510133"/>
                  </a:lnTo>
                  <a:lnTo>
                    <a:pt x="16806715" y="8469644"/>
                  </a:lnTo>
                  <a:lnTo>
                    <a:pt x="16836408" y="8427722"/>
                  </a:lnTo>
                  <a:lnTo>
                    <a:pt x="16862622" y="8384365"/>
                  </a:lnTo>
                  <a:lnTo>
                    <a:pt x="16885355" y="8339575"/>
                  </a:lnTo>
                  <a:lnTo>
                    <a:pt x="16904608" y="8293350"/>
                  </a:lnTo>
                  <a:lnTo>
                    <a:pt x="16920381" y="8245691"/>
                  </a:lnTo>
                  <a:lnTo>
                    <a:pt x="16932674" y="8196598"/>
                  </a:lnTo>
                  <a:lnTo>
                    <a:pt x="16941486" y="8146071"/>
                  </a:lnTo>
                  <a:lnTo>
                    <a:pt x="16946819" y="8094110"/>
                  </a:lnTo>
                  <a:lnTo>
                    <a:pt x="17030699" y="8099830"/>
                  </a:lnTo>
                  <a:lnTo>
                    <a:pt x="17030699" y="8116345"/>
                  </a:lnTo>
                  <a:lnTo>
                    <a:pt x="17028483" y="8140917"/>
                  </a:lnTo>
                  <a:lnTo>
                    <a:pt x="17021462" y="8187467"/>
                  </a:lnTo>
                  <a:lnTo>
                    <a:pt x="17011776" y="8233088"/>
                  </a:lnTo>
                  <a:lnTo>
                    <a:pt x="16999508" y="8277699"/>
                  </a:lnTo>
                  <a:lnTo>
                    <a:pt x="16984740" y="8321215"/>
                  </a:lnTo>
                  <a:lnTo>
                    <a:pt x="16967555" y="8363555"/>
                  </a:lnTo>
                  <a:lnTo>
                    <a:pt x="16948036" y="8404636"/>
                  </a:lnTo>
                  <a:lnTo>
                    <a:pt x="16926265" y="8444374"/>
                  </a:lnTo>
                  <a:lnTo>
                    <a:pt x="16902325" y="8482688"/>
                  </a:lnTo>
                  <a:lnTo>
                    <a:pt x="16876299" y="8519495"/>
                  </a:lnTo>
                  <a:lnTo>
                    <a:pt x="16848269" y="8554712"/>
                  </a:lnTo>
                  <a:lnTo>
                    <a:pt x="16837747" y="8566497"/>
                  </a:lnTo>
                  <a:close/>
                </a:path>
                <a:path w="17030700" h="8836025">
                  <a:moveTo>
                    <a:pt x="16315569" y="8832339"/>
                  </a:moveTo>
                  <a:lnTo>
                    <a:pt x="16307896" y="8747315"/>
                  </a:lnTo>
                  <a:lnTo>
                    <a:pt x="16359711" y="8740846"/>
                  </a:lnTo>
                  <a:lnTo>
                    <a:pt x="16410021" y="8730924"/>
                  </a:lnTo>
                  <a:lnTo>
                    <a:pt x="16458826" y="8717550"/>
                  </a:lnTo>
                  <a:lnTo>
                    <a:pt x="16506126" y="8700724"/>
                  </a:lnTo>
                  <a:lnTo>
                    <a:pt x="16551922" y="8680445"/>
                  </a:lnTo>
                  <a:lnTo>
                    <a:pt x="16596213" y="8656715"/>
                  </a:lnTo>
                  <a:lnTo>
                    <a:pt x="16638999" y="8629532"/>
                  </a:lnTo>
                  <a:lnTo>
                    <a:pt x="16680281" y="8598897"/>
                  </a:lnTo>
                  <a:lnTo>
                    <a:pt x="16720057" y="8564810"/>
                  </a:lnTo>
                  <a:lnTo>
                    <a:pt x="16777855" y="8627790"/>
                  </a:lnTo>
                  <a:lnTo>
                    <a:pt x="16717770" y="8678024"/>
                  </a:lnTo>
                  <a:lnTo>
                    <a:pt x="16680964" y="8704050"/>
                  </a:lnTo>
                  <a:lnTo>
                    <a:pt x="16642650" y="8727990"/>
                  </a:lnTo>
                  <a:lnTo>
                    <a:pt x="16602911" y="8749761"/>
                  </a:lnTo>
                  <a:lnTo>
                    <a:pt x="16561830" y="8769280"/>
                  </a:lnTo>
                  <a:lnTo>
                    <a:pt x="16519491" y="8786465"/>
                  </a:lnTo>
                  <a:lnTo>
                    <a:pt x="16475974" y="8801233"/>
                  </a:lnTo>
                  <a:lnTo>
                    <a:pt x="16431364" y="8813502"/>
                  </a:lnTo>
                  <a:lnTo>
                    <a:pt x="16385742" y="8823188"/>
                  </a:lnTo>
                  <a:lnTo>
                    <a:pt x="16339192" y="8830209"/>
                  </a:lnTo>
                  <a:lnTo>
                    <a:pt x="16315569" y="8832339"/>
                  </a:lnTo>
                  <a:close/>
                </a:path>
                <a:path w="17030700" h="8836025">
                  <a:moveTo>
                    <a:pt x="16229858" y="8835925"/>
                  </a:moveTo>
                  <a:lnTo>
                    <a:pt x="15715508" y="8835925"/>
                  </a:lnTo>
                  <a:lnTo>
                    <a:pt x="15715508" y="8750199"/>
                  </a:lnTo>
                  <a:lnTo>
                    <a:pt x="16229858" y="8750199"/>
                  </a:lnTo>
                  <a:lnTo>
                    <a:pt x="16229858" y="8835925"/>
                  </a:lnTo>
                  <a:close/>
                </a:path>
                <a:path w="17030700" h="8836025">
                  <a:moveTo>
                    <a:pt x="15629783" y="8835925"/>
                  </a:moveTo>
                  <a:lnTo>
                    <a:pt x="15115433" y="8835925"/>
                  </a:lnTo>
                  <a:lnTo>
                    <a:pt x="15115433" y="8750199"/>
                  </a:lnTo>
                  <a:lnTo>
                    <a:pt x="15629783" y="8750199"/>
                  </a:lnTo>
                  <a:lnTo>
                    <a:pt x="15629783" y="8835925"/>
                  </a:lnTo>
                  <a:close/>
                </a:path>
                <a:path w="17030700" h="8836025">
                  <a:moveTo>
                    <a:pt x="15029708" y="8835925"/>
                  </a:moveTo>
                  <a:lnTo>
                    <a:pt x="14515358" y="8835925"/>
                  </a:lnTo>
                  <a:lnTo>
                    <a:pt x="14515358" y="8750199"/>
                  </a:lnTo>
                  <a:lnTo>
                    <a:pt x="15029708" y="8750199"/>
                  </a:lnTo>
                  <a:lnTo>
                    <a:pt x="15029708" y="8835925"/>
                  </a:lnTo>
                  <a:close/>
                </a:path>
                <a:path w="17030700" h="8836025">
                  <a:moveTo>
                    <a:pt x="14429633" y="8835925"/>
                  </a:moveTo>
                  <a:lnTo>
                    <a:pt x="13915283" y="8835925"/>
                  </a:lnTo>
                  <a:lnTo>
                    <a:pt x="13915283" y="8750199"/>
                  </a:lnTo>
                  <a:lnTo>
                    <a:pt x="14429633" y="8750199"/>
                  </a:lnTo>
                  <a:lnTo>
                    <a:pt x="14429633" y="8835925"/>
                  </a:lnTo>
                  <a:close/>
                </a:path>
                <a:path w="17030700" h="8836025">
                  <a:moveTo>
                    <a:pt x="13829558" y="8835925"/>
                  </a:moveTo>
                  <a:lnTo>
                    <a:pt x="13315208" y="8835925"/>
                  </a:lnTo>
                  <a:lnTo>
                    <a:pt x="13315208" y="8750199"/>
                  </a:lnTo>
                  <a:lnTo>
                    <a:pt x="13829558" y="8750199"/>
                  </a:lnTo>
                  <a:lnTo>
                    <a:pt x="13829558" y="8835925"/>
                  </a:lnTo>
                  <a:close/>
                </a:path>
                <a:path w="17030700" h="8836025">
                  <a:moveTo>
                    <a:pt x="13229483" y="8835925"/>
                  </a:moveTo>
                  <a:lnTo>
                    <a:pt x="12715133" y="8835925"/>
                  </a:lnTo>
                  <a:lnTo>
                    <a:pt x="12715133" y="8750199"/>
                  </a:lnTo>
                  <a:lnTo>
                    <a:pt x="13229483" y="8750199"/>
                  </a:lnTo>
                  <a:lnTo>
                    <a:pt x="13229483" y="8835925"/>
                  </a:lnTo>
                  <a:close/>
                </a:path>
                <a:path w="17030700" h="8836025">
                  <a:moveTo>
                    <a:pt x="12629408" y="8835925"/>
                  </a:moveTo>
                  <a:lnTo>
                    <a:pt x="12115058" y="8835925"/>
                  </a:lnTo>
                  <a:lnTo>
                    <a:pt x="12115058" y="8750199"/>
                  </a:lnTo>
                  <a:lnTo>
                    <a:pt x="12629408" y="8750199"/>
                  </a:lnTo>
                  <a:lnTo>
                    <a:pt x="12629408" y="8835925"/>
                  </a:lnTo>
                  <a:close/>
                </a:path>
                <a:path w="17030700" h="8836025">
                  <a:moveTo>
                    <a:pt x="12029333" y="8835925"/>
                  </a:moveTo>
                  <a:lnTo>
                    <a:pt x="11514982" y="8835925"/>
                  </a:lnTo>
                  <a:lnTo>
                    <a:pt x="11514982" y="8750199"/>
                  </a:lnTo>
                  <a:lnTo>
                    <a:pt x="12029333" y="8750199"/>
                  </a:lnTo>
                  <a:lnTo>
                    <a:pt x="12029333" y="8835925"/>
                  </a:lnTo>
                  <a:close/>
                </a:path>
                <a:path w="17030700" h="8836025">
                  <a:moveTo>
                    <a:pt x="11429257" y="8835925"/>
                  </a:moveTo>
                  <a:lnTo>
                    <a:pt x="10914907" y="8835925"/>
                  </a:lnTo>
                  <a:lnTo>
                    <a:pt x="10914907" y="8750199"/>
                  </a:lnTo>
                  <a:lnTo>
                    <a:pt x="11429257" y="8750199"/>
                  </a:lnTo>
                  <a:lnTo>
                    <a:pt x="11429257" y="8835925"/>
                  </a:lnTo>
                  <a:close/>
                </a:path>
                <a:path w="17030700" h="8836025">
                  <a:moveTo>
                    <a:pt x="10829182" y="8835925"/>
                  </a:moveTo>
                  <a:lnTo>
                    <a:pt x="10314832" y="8835925"/>
                  </a:lnTo>
                  <a:lnTo>
                    <a:pt x="10314832" y="8750199"/>
                  </a:lnTo>
                  <a:lnTo>
                    <a:pt x="10829182" y="8750199"/>
                  </a:lnTo>
                  <a:lnTo>
                    <a:pt x="10829182" y="8835925"/>
                  </a:lnTo>
                  <a:close/>
                </a:path>
                <a:path w="17030700" h="8836025">
                  <a:moveTo>
                    <a:pt x="10229107" y="8835925"/>
                  </a:moveTo>
                  <a:lnTo>
                    <a:pt x="9714758" y="8835925"/>
                  </a:lnTo>
                  <a:lnTo>
                    <a:pt x="9714758" y="8750199"/>
                  </a:lnTo>
                  <a:lnTo>
                    <a:pt x="10229107" y="8750199"/>
                  </a:lnTo>
                  <a:lnTo>
                    <a:pt x="10229107" y="8835925"/>
                  </a:lnTo>
                  <a:close/>
                </a:path>
                <a:path w="17030700" h="8836025">
                  <a:moveTo>
                    <a:pt x="9629033" y="8835925"/>
                  </a:moveTo>
                  <a:lnTo>
                    <a:pt x="9114683" y="8835925"/>
                  </a:lnTo>
                  <a:lnTo>
                    <a:pt x="9114683" y="8750199"/>
                  </a:lnTo>
                  <a:lnTo>
                    <a:pt x="9629033" y="8750199"/>
                  </a:lnTo>
                  <a:lnTo>
                    <a:pt x="9629033" y="8835925"/>
                  </a:lnTo>
                  <a:close/>
                </a:path>
                <a:path w="17030700" h="8836025">
                  <a:moveTo>
                    <a:pt x="9028958" y="8835925"/>
                  </a:moveTo>
                  <a:lnTo>
                    <a:pt x="8514608" y="8835925"/>
                  </a:lnTo>
                  <a:lnTo>
                    <a:pt x="8514608" y="8750199"/>
                  </a:lnTo>
                  <a:lnTo>
                    <a:pt x="9028958" y="8750199"/>
                  </a:lnTo>
                  <a:lnTo>
                    <a:pt x="9028958" y="8835925"/>
                  </a:lnTo>
                  <a:close/>
                </a:path>
                <a:path w="17030700" h="8836025">
                  <a:moveTo>
                    <a:pt x="8428883" y="8835925"/>
                  </a:moveTo>
                  <a:lnTo>
                    <a:pt x="7914533" y="8835925"/>
                  </a:lnTo>
                  <a:lnTo>
                    <a:pt x="7914533" y="8750199"/>
                  </a:lnTo>
                  <a:lnTo>
                    <a:pt x="8428883" y="8750199"/>
                  </a:lnTo>
                  <a:lnTo>
                    <a:pt x="8428883" y="8835925"/>
                  </a:lnTo>
                  <a:close/>
                </a:path>
                <a:path w="17030700" h="8836025">
                  <a:moveTo>
                    <a:pt x="7828808" y="8835925"/>
                  </a:moveTo>
                  <a:lnTo>
                    <a:pt x="7314459" y="8835925"/>
                  </a:lnTo>
                  <a:lnTo>
                    <a:pt x="7314459" y="8750199"/>
                  </a:lnTo>
                  <a:lnTo>
                    <a:pt x="7828808" y="8750199"/>
                  </a:lnTo>
                  <a:lnTo>
                    <a:pt x="7828808" y="8835925"/>
                  </a:lnTo>
                  <a:close/>
                </a:path>
                <a:path w="17030700" h="8836025">
                  <a:moveTo>
                    <a:pt x="7228734" y="8835925"/>
                  </a:moveTo>
                  <a:lnTo>
                    <a:pt x="6714383" y="8835925"/>
                  </a:lnTo>
                  <a:lnTo>
                    <a:pt x="6714383" y="8750199"/>
                  </a:lnTo>
                  <a:lnTo>
                    <a:pt x="7228734" y="8750199"/>
                  </a:lnTo>
                  <a:lnTo>
                    <a:pt x="7228734" y="8835925"/>
                  </a:lnTo>
                  <a:close/>
                </a:path>
                <a:path w="17030700" h="8836025">
                  <a:moveTo>
                    <a:pt x="6628658" y="8835925"/>
                  </a:moveTo>
                  <a:lnTo>
                    <a:pt x="6114308" y="8835925"/>
                  </a:lnTo>
                  <a:lnTo>
                    <a:pt x="6114308" y="8750199"/>
                  </a:lnTo>
                  <a:lnTo>
                    <a:pt x="6628658" y="8750199"/>
                  </a:lnTo>
                  <a:lnTo>
                    <a:pt x="6628658" y="8835925"/>
                  </a:lnTo>
                  <a:close/>
                </a:path>
                <a:path w="17030700" h="8836025">
                  <a:moveTo>
                    <a:pt x="6028583" y="8835925"/>
                  </a:moveTo>
                  <a:lnTo>
                    <a:pt x="5514233" y="8835925"/>
                  </a:lnTo>
                  <a:lnTo>
                    <a:pt x="5514233" y="8750199"/>
                  </a:lnTo>
                  <a:lnTo>
                    <a:pt x="6028583" y="8750199"/>
                  </a:lnTo>
                  <a:lnTo>
                    <a:pt x="6028583" y="8835925"/>
                  </a:lnTo>
                  <a:close/>
                </a:path>
                <a:path w="17030700" h="8836025">
                  <a:moveTo>
                    <a:pt x="5428508" y="8835925"/>
                  </a:moveTo>
                  <a:lnTo>
                    <a:pt x="4914158" y="8835925"/>
                  </a:lnTo>
                  <a:lnTo>
                    <a:pt x="4914158" y="8750199"/>
                  </a:lnTo>
                  <a:lnTo>
                    <a:pt x="5428508" y="8750199"/>
                  </a:lnTo>
                  <a:lnTo>
                    <a:pt x="5428508" y="8835925"/>
                  </a:lnTo>
                  <a:close/>
                </a:path>
                <a:path w="17030700" h="8836025">
                  <a:moveTo>
                    <a:pt x="4828433" y="8835925"/>
                  </a:moveTo>
                  <a:lnTo>
                    <a:pt x="4314083" y="8835925"/>
                  </a:lnTo>
                  <a:lnTo>
                    <a:pt x="4314083" y="8750199"/>
                  </a:lnTo>
                  <a:lnTo>
                    <a:pt x="4828433" y="8750199"/>
                  </a:lnTo>
                  <a:lnTo>
                    <a:pt x="4828433" y="8835925"/>
                  </a:lnTo>
                  <a:close/>
                </a:path>
                <a:path w="17030700" h="8836025">
                  <a:moveTo>
                    <a:pt x="4228358" y="8835925"/>
                  </a:moveTo>
                  <a:lnTo>
                    <a:pt x="3714009" y="8835925"/>
                  </a:lnTo>
                  <a:lnTo>
                    <a:pt x="3714009" y="8750199"/>
                  </a:lnTo>
                  <a:lnTo>
                    <a:pt x="4228358" y="8750199"/>
                  </a:lnTo>
                  <a:lnTo>
                    <a:pt x="4228358" y="8835925"/>
                  </a:lnTo>
                  <a:close/>
                </a:path>
                <a:path w="17030700" h="8836025">
                  <a:moveTo>
                    <a:pt x="3628284" y="8835925"/>
                  </a:moveTo>
                  <a:lnTo>
                    <a:pt x="3113933" y="8835925"/>
                  </a:lnTo>
                  <a:lnTo>
                    <a:pt x="3113933" y="8750199"/>
                  </a:lnTo>
                  <a:lnTo>
                    <a:pt x="3628284" y="8750199"/>
                  </a:lnTo>
                  <a:lnTo>
                    <a:pt x="3628284" y="8835925"/>
                  </a:lnTo>
                  <a:close/>
                </a:path>
                <a:path w="17030700" h="8836025">
                  <a:moveTo>
                    <a:pt x="3028208" y="8835925"/>
                  </a:moveTo>
                  <a:lnTo>
                    <a:pt x="2513858" y="8835925"/>
                  </a:lnTo>
                  <a:lnTo>
                    <a:pt x="2513858" y="8750199"/>
                  </a:lnTo>
                  <a:lnTo>
                    <a:pt x="3028208" y="8750199"/>
                  </a:lnTo>
                  <a:lnTo>
                    <a:pt x="3028208" y="8835925"/>
                  </a:lnTo>
                  <a:close/>
                </a:path>
                <a:path w="17030700" h="8836025">
                  <a:moveTo>
                    <a:pt x="2428133" y="8835925"/>
                  </a:moveTo>
                  <a:lnTo>
                    <a:pt x="1913783" y="8835925"/>
                  </a:lnTo>
                  <a:lnTo>
                    <a:pt x="1913783" y="8750199"/>
                  </a:lnTo>
                  <a:lnTo>
                    <a:pt x="2428133" y="8750199"/>
                  </a:lnTo>
                  <a:lnTo>
                    <a:pt x="2428133" y="8835925"/>
                  </a:lnTo>
                  <a:close/>
                </a:path>
                <a:path w="17030700" h="8836025">
                  <a:moveTo>
                    <a:pt x="1828058" y="8835925"/>
                  </a:moveTo>
                  <a:lnTo>
                    <a:pt x="1313708" y="8835925"/>
                  </a:lnTo>
                  <a:lnTo>
                    <a:pt x="1313708" y="8750199"/>
                  </a:lnTo>
                  <a:lnTo>
                    <a:pt x="1828058" y="8750199"/>
                  </a:lnTo>
                  <a:lnTo>
                    <a:pt x="1828058" y="8835925"/>
                  </a:lnTo>
                  <a:close/>
                </a:path>
                <a:path w="17030700" h="8836025">
                  <a:moveTo>
                    <a:pt x="1227983" y="8835925"/>
                  </a:moveTo>
                  <a:lnTo>
                    <a:pt x="790633" y="8835925"/>
                  </a:lnTo>
                  <a:lnTo>
                    <a:pt x="742474" y="8834482"/>
                  </a:lnTo>
                  <a:lnTo>
                    <a:pt x="713714" y="8831889"/>
                  </a:lnTo>
                  <a:lnTo>
                    <a:pt x="721923" y="8746899"/>
                  </a:lnTo>
                  <a:lnTo>
                    <a:pt x="739031" y="8748343"/>
                  </a:lnTo>
                  <a:lnTo>
                    <a:pt x="756185" y="8749374"/>
                  </a:lnTo>
                  <a:lnTo>
                    <a:pt x="773385" y="8749993"/>
                  </a:lnTo>
                  <a:lnTo>
                    <a:pt x="790633" y="8750199"/>
                  </a:lnTo>
                  <a:lnTo>
                    <a:pt x="1227983" y="8750199"/>
                  </a:lnTo>
                  <a:lnTo>
                    <a:pt x="1227983" y="8835925"/>
                  </a:lnTo>
                  <a:close/>
                </a:path>
                <a:path w="17030700" h="8836025">
                  <a:moveTo>
                    <a:pt x="629023" y="8819047"/>
                  </a:moveTo>
                  <a:lnTo>
                    <a:pt x="558296" y="8801233"/>
                  </a:lnTo>
                  <a:lnTo>
                    <a:pt x="514780" y="8786465"/>
                  </a:lnTo>
                  <a:lnTo>
                    <a:pt x="472440" y="8769280"/>
                  </a:lnTo>
                  <a:lnTo>
                    <a:pt x="431359" y="8749761"/>
                  </a:lnTo>
                  <a:lnTo>
                    <a:pt x="391621" y="8727990"/>
                  </a:lnTo>
                  <a:lnTo>
                    <a:pt x="353307" y="8704050"/>
                  </a:lnTo>
                  <a:lnTo>
                    <a:pt x="316500" y="8678024"/>
                  </a:lnTo>
                  <a:lnTo>
                    <a:pt x="281283" y="8649994"/>
                  </a:lnTo>
                  <a:lnTo>
                    <a:pt x="247739" y="8620044"/>
                  </a:lnTo>
                  <a:lnTo>
                    <a:pt x="215951" y="8588255"/>
                  </a:lnTo>
                  <a:lnTo>
                    <a:pt x="193154" y="8562724"/>
                  </a:lnTo>
                  <a:lnTo>
                    <a:pt x="257761" y="8506731"/>
                  </a:lnTo>
                  <a:lnTo>
                    <a:pt x="293451" y="8545200"/>
                  </a:lnTo>
                  <a:lnTo>
                    <a:pt x="331014" y="8580404"/>
                  </a:lnTo>
                  <a:lnTo>
                    <a:pt x="370450" y="8612345"/>
                  </a:lnTo>
                  <a:lnTo>
                    <a:pt x="411759" y="8641021"/>
                  </a:lnTo>
                  <a:lnTo>
                    <a:pt x="454940" y="8666434"/>
                  </a:lnTo>
                  <a:lnTo>
                    <a:pt x="499995" y="8688583"/>
                  </a:lnTo>
                  <a:lnTo>
                    <a:pt x="546922" y="8707468"/>
                  </a:lnTo>
                  <a:lnTo>
                    <a:pt x="595723" y="8723089"/>
                  </a:lnTo>
                  <a:lnTo>
                    <a:pt x="646396" y="8735446"/>
                  </a:lnTo>
                  <a:lnTo>
                    <a:pt x="629023" y="8819047"/>
                  </a:lnTo>
                  <a:close/>
                </a:path>
                <a:path w="17030700" h="8836025">
                  <a:moveTo>
                    <a:pt x="140575" y="8494893"/>
                  </a:moveTo>
                  <a:lnTo>
                    <a:pt x="108005" y="8444374"/>
                  </a:lnTo>
                  <a:lnTo>
                    <a:pt x="86234" y="8404636"/>
                  </a:lnTo>
                  <a:lnTo>
                    <a:pt x="66715" y="8363555"/>
                  </a:lnTo>
                  <a:lnTo>
                    <a:pt x="49645" y="8321499"/>
                  </a:lnTo>
                  <a:lnTo>
                    <a:pt x="49530" y="8321215"/>
                  </a:lnTo>
                  <a:lnTo>
                    <a:pt x="34845" y="8277946"/>
                  </a:lnTo>
                  <a:lnTo>
                    <a:pt x="34761" y="8277699"/>
                  </a:lnTo>
                  <a:lnTo>
                    <a:pt x="22580" y="8233404"/>
                  </a:lnTo>
                  <a:lnTo>
                    <a:pt x="22493" y="8233088"/>
                  </a:lnTo>
                  <a:lnTo>
                    <a:pt x="12894" y="8187875"/>
                  </a:lnTo>
                  <a:lnTo>
                    <a:pt x="12807" y="8187467"/>
                  </a:lnTo>
                  <a:lnTo>
                    <a:pt x="5853" y="8141358"/>
                  </a:lnTo>
                  <a:lnTo>
                    <a:pt x="5786" y="8140917"/>
                  </a:lnTo>
                  <a:lnTo>
                    <a:pt x="1543" y="8093854"/>
                  </a:lnTo>
                  <a:lnTo>
                    <a:pt x="1513" y="8093521"/>
                  </a:lnTo>
                  <a:lnTo>
                    <a:pt x="0" y="8045362"/>
                  </a:lnTo>
                  <a:lnTo>
                    <a:pt x="0" y="8008992"/>
                  </a:lnTo>
                  <a:lnTo>
                    <a:pt x="85795" y="8008992"/>
                  </a:lnTo>
                  <a:lnTo>
                    <a:pt x="85795" y="8045362"/>
                  </a:lnTo>
                  <a:lnTo>
                    <a:pt x="87328" y="8093521"/>
                  </a:lnTo>
                  <a:lnTo>
                    <a:pt x="87338" y="8093854"/>
                  </a:lnTo>
                  <a:lnTo>
                    <a:pt x="91925" y="8140917"/>
                  </a:lnTo>
                  <a:lnTo>
                    <a:pt x="91968" y="8141358"/>
                  </a:lnTo>
                  <a:lnTo>
                    <a:pt x="99617" y="8187467"/>
                  </a:lnTo>
                  <a:lnTo>
                    <a:pt x="99685" y="8187875"/>
                  </a:lnTo>
                  <a:lnTo>
                    <a:pt x="110414" y="8233088"/>
                  </a:lnTo>
                  <a:lnTo>
                    <a:pt x="110489" y="8233404"/>
                  </a:lnTo>
                  <a:lnTo>
                    <a:pt x="124302" y="8277699"/>
                  </a:lnTo>
                  <a:lnTo>
                    <a:pt x="124379" y="8277946"/>
                  </a:lnTo>
                  <a:lnTo>
                    <a:pt x="141245" y="8321215"/>
                  </a:lnTo>
                  <a:lnTo>
                    <a:pt x="161419" y="8364065"/>
                  </a:lnTo>
                  <a:lnTo>
                    <a:pt x="184569" y="8405643"/>
                  </a:lnTo>
                  <a:lnTo>
                    <a:pt x="210806" y="8446234"/>
                  </a:lnTo>
                  <a:lnTo>
                    <a:pt x="140575" y="8494893"/>
                  </a:lnTo>
                  <a:close/>
                </a:path>
                <a:path w="17030700" h="8836025">
                  <a:moveTo>
                    <a:pt x="85795" y="7923267"/>
                  </a:moveTo>
                  <a:lnTo>
                    <a:pt x="0" y="7923267"/>
                  </a:lnTo>
                  <a:lnTo>
                    <a:pt x="0" y="7408917"/>
                  </a:lnTo>
                  <a:lnTo>
                    <a:pt x="85795" y="7408917"/>
                  </a:lnTo>
                  <a:lnTo>
                    <a:pt x="85795" y="7923267"/>
                  </a:lnTo>
                  <a:close/>
                </a:path>
                <a:path w="17030700" h="8836025">
                  <a:moveTo>
                    <a:pt x="85795" y="7323192"/>
                  </a:moveTo>
                  <a:lnTo>
                    <a:pt x="0" y="7323192"/>
                  </a:lnTo>
                  <a:lnTo>
                    <a:pt x="0" y="6808842"/>
                  </a:lnTo>
                  <a:lnTo>
                    <a:pt x="85795" y="6808842"/>
                  </a:lnTo>
                  <a:lnTo>
                    <a:pt x="85795" y="7323192"/>
                  </a:lnTo>
                  <a:close/>
                </a:path>
                <a:path w="17030700" h="8836025">
                  <a:moveTo>
                    <a:pt x="85795" y="6723116"/>
                  </a:moveTo>
                  <a:lnTo>
                    <a:pt x="0" y="6723116"/>
                  </a:lnTo>
                  <a:lnTo>
                    <a:pt x="0" y="6208766"/>
                  </a:lnTo>
                  <a:lnTo>
                    <a:pt x="85795" y="6208766"/>
                  </a:lnTo>
                  <a:lnTo>
                    <a:pt x="85795" y="6723116"/>
                  </a:lnTo>
                  <a:close/>
                </a:path>
                <a:path w="17030700" h="8836025">
                  <a:moveTo>
                    <a:pt x="85795" y="6123041"/>
                  </a:moveTo>
                  <a:lnTo>
                    <a:pt x="0" y="6123041"/>
                  </a:lnTo>
                  <a:lnTo>
                    <a:pt x="0" y="5608692"/>
                  </a:lnTo>
                  <a:lnTo>
                    <a:pt x="85795" y="5608692"/>
                  </a:lnTo>
                  <a:lnTo>
                    <a:pt x="85795" y="6123041"/>
                  </a:lnTo>
                  <a:close/>
                </a:path>
                <a:path w="17030700" h="8836025">
                  <a:moveTo>
                    <a:pt x="85795" y="5522967"/>
                  </a:moveTo>
                  <a:lnTo>
                    <a:pt x="0" y="5522967"/>
                  </a:lnTo>
                  <a:lnTo>
                    <a:pt x="0" y="5008617"/>
                  </a:lnTo>
                  <a:lnTo>
                    <a:pt x="85795" y="5008617"/>
                  </a:lnTo>
                  <a:lnTo>
                    <a:pt x="85795" y="5522967"/>
                  </a:lnTo>
                  <a:close/>
                </a:path>
                <a:path w="17030700" h="8836025">
                  <a:moveTo>
                    <a:pt x="85795" y="4922892"/>
                  </a:moveTo>
                  <a:lnTo>
                    <a:pt x="0" y="4922892"/>
                  </a:lnTo>
                  <a:lnTo>
                    <a:pt x="0" y="4408542"/>
                  </a:lnTo>
                  <a:lnTo>
                    <a:pt x="85795" y="4408542"/>
                  </a:lnTo>
                  <a:lnTo>
                    <a:pt x="85795" y="4922892"/>
                  </a:lnTo>
                  <a:close/>
                </a:path>
                <a:path w="17030700" h="8836025">
                  <a:moveTo>
                    <a:pt x="85795" y="4322817"/>
                  </a:moveTo>
                  <a:lnTo>
                    <a:pt x="0" y="4322817"/>
                  </a:lnTo>
                  <a:lnTo>
                    <a:pt x="0" y="3808467"/>
                  </a:lnTo>
                  <a:lnTo>
                    <a:pt x="85795" y="3808467"/>
                  </a:lnTo>
                  <a:lnTo>
                    <a:pt x="85795" y="4322817"/>
                  </a:lnTo>
                  <a:close/>
                </a:path>
                <a:path w="17030700" h="8836025">
                  <a:moveTo>
                    <a:pt x="85795" y="3722742"/>
                  </a:moveTo>
                  <a:lnTo>
                    <a:pt x="0" y="3722742"/>
                  </a:lnTo>
                  <a:lnTo>
                    <a:pt x="0" y="3208391"/>
                  </a:lnTo>
                  <a:lnTo>
                    <a:pt x="85795" y="3208391"/>
                  </a:lnTo>
                  <a:lnTo>
                    <a:pt x="85795" y="3722742"/>
                  </a:lnTo>
                  <a:close/>
                </a:path>
                <a:path w="17030700" h="8836025">
                  <a:moveTo>
                    <a:pt x="85795" y="3122666"/>
                  </a:moveTo>
                  <a:lnTo>
                    <a:pt x="0" y="3122666"/>
                  </a:lnTo>
                  <a:lnTo>
                    <a:pt x="0" y="2608316"/>
                  </a:lnTo>
                  <a:lnTo>
                    <a:pt x="85795" y="2608316"/>
                  </a:lnTo>
                  <a:lnTo>
                    <a:pt x="85795" y="3122666"/>
                  </a:lnTo>
                  <a:close/>
                </a:path>
                <a:path w="17030700" h="8836025">
                  <a:moveTo>
                    <a:pt x="85795" y="2522591"/>
                  </a:moveTo>
                  <a:lnTo>
                    <a:pt x="0" y="2522591"/>
                  </a:lnTo>
                  <a:lnTo>
                    <a:pt x="0" y="2008241"/>
                  </a:lnTo>
                  <a:lnTo>
                    <a:pt x="85795" y="2008241"/>
                  </a:lnTo>
                  <a:lnTo>
                    <a:pt x="85795" y="2522591"/>
                  </a:lnTo>
                  <a:close/>
                </a:path>
                <a:path w="17030700" h="8836025">
                  <a:moveTo>
                    <a:pt x="85795" y="1922516"/>
                  </a:moveTo>
                  <a:lnTo>
                    <a:pt x="0" y="1922516"/>
                  </a:lnTo>
                  <a:lnTo>
                    <a:pt x="0" y="1408166"/>
                  </a:lnTo>
                  <a:lnTo>
                    <a:pt x="85795" y="1408166"/>
                  </a:lnTo>
                  <a:lnTo>
                    <a:pt x="85795" y="1922516"/>
                  </a:lnTo>
                  <a:close/>
                </a:path>
                <a:path w="17030700" h="8836025">
                  <a:moveTo>
                    <a:pt x="85795" y="1322441"/>
                  </a:moveTo>
                  <a:lnTo>
                    <a:pt x="0" y="1322441"/>
                  </a:lnTo>
                  <a:lnTo>
                    <a:pt x="0" y="808091"/>
                  </a:lnTo>
                  <a:lnTo>
                    <a:pt x="85795" y="808091"/>
                  </a:lnTo>
                  <a:lnTo>
                    <a:pt x="85795" y="1322441"/>
                  </a:lnTo>
                  <a:close/>
                </a:path>
                <a:path w="17030700" h="8836025">
                  <a:moveTo>
                    <a:pt x="323352" y="262872"/>
                  </a:moveTo>
                  <a:lnTo>
                    <a:pt x="266701" y="198950"/>
                  </a:lnTo>
                  <a:lnTo>
                    <a:pt x="281283" y="185930"/>
                  </a:lnTo>
                  <a:lnTo>
                    <a:pt x="316500" y="157900"/>
                  </a:lnTo>
                  <a:lnTo>
                    <a:pt x="353307" y="131874"/>
                  </a:lnTo>
                  <a:lnTo>
                    <a:pt x="391621" y="107935"/>
                  </a:lnTo>
                  <a:lnTo>
                    <a:pt x="431359" y="86164"/>
                  </a:lnTo>
                  <a:lnTo>
                    <a:pt x="472440" y="66644"/>
                  </a:lnTo>
                  <a:lnTo>
                    <a:pt x="514780" y="49459"/>
                  </a:lnTo>
                  <a:lnTo>
                    <a:pt x="558296" y="34691"/>
                  </a:lnTo>
                  <a:lnTo>
                    <a:pt x="602907" y="22423"/>
                  </a:lnTo>
                  <a:lnTo>
                    <a:pt x="648528" y="12737"/>
                  </a:lnTo>
                  <a:lnTo>
                    <a:pt x="695078" y="5716"/>
                  </a:lnTo>
                  <a:lnTo>
                    <a:pt x="732347" y="2355"/>
                  </a:lnTo>
                  <a:lnTo>
                    <a:pt x="738456" y="86164"/>
                  </a:lnTo>
                  <a:lnTo>
                    <a:pt x="738562" y="87615"/>
                  </a:lnTo>
                  <a:lnTo>
                    <a:pt x="686631" y="93190"/>
                  </a:lnTo>
                  <a:lnTo>
                    <a:pt x="636149" y="102240"/>
                  </a:lnTo>
                  <a:lnTo>
                    <a:pt x="587116" y="114765"/>
                  </a:lnTo>
                  <a:lnTo>
                    <a:pt x="539533" y="130763"/>
                  </a:lnTo>
                  <a:lnTo>
                    <a:pt x="493398" y="150236"/>
                  </a:lnTo>
                  <a:lnTo>
                    <a:pt x="448713" y="173184"/>
                  </a:lnTo>
                  <a:lnTo>
                    <a:pt x="405477" y="199605"/>
                  </a:lnTo>
                  <a:lnTo>
                    <a:pt x="363689" y="229501"/>
                  </a:lnTo>
                  <a:lnTo>
                    <a:pt x="323352" y="262872"/>
                  </a:lnTo>
                  <a:close/>
                </a:path>
                <a:path w="17030700" h="8836025">
                  <a:moveTo>
                    <a:pt x="88388" y="729614"/>
                  </a:moveTo>
                  <a:lnTo>
                    <a:pt x="3322" y="722339"/>
                  </a:lnTo>
                  <a:lnTo>
                    <a:pt x="5786" y="695008"/>
                  </a:lnTo>
                  <a:lnTo>
                    <a:pt x="12807" y="648458"/>
                  </a:lnTo>
                  <a:lnTo>
                    <a:pt x="22493" y="602836"/>
                  </a:lnTo>
                  <a:lnTo>
                    <a:pt x="34761" y="558226"/>
                  </a:lnTo>
                  <a:lnTo>
                    <a:pt x="49530" y="514710"/>
                  </a:lnTo>
                  <a:lnTo>
                    <a:pt x="66715" y="472370"/>
                  </a:lnTo>
                  <a:lnTo>
                    <a:pt x="86234" y="431289"/>
                  </a:lnTo>
                  <a:lnTo>
                    <a:pt x="108005" y="391550"/>
                  </a:lnTo>
                  <a:lnTo>
                    <a:pt x="131945" y="353236"/>
                  </a:lnTo>
                  <a:lnTo>
                    <a:pt x="157971" y="316430"/>
                  </a:lnTo>
                  <a:lnTo>
                    <a:pt x="186000" y="281213"/>
                  </a:lnTo>
                  <a:lnTo>
                    <a:pt x="205707" y="259142"/>
                  </a:lnTo>
                  <a:lnTo>
                    <a:pt x="268928" y="316613"/>
                  </a:lnTo>
                  <a:lnTo>
                    <a:pt x="235034" y="356544"/>
                  </a:lnTo>
                  <a:lnTo>
                    <a:pt x="204599" y="397964"/>
                  </a:lnTo>
                  <a:lnTo>
                    <a:pt x="177623" y="440874"/>
                  </a:lnTo>
                  <a:lnTo>
                    <a:pt x="154104" y="485273"/>
                  </a:lnTo>
                  <a:lnTo>
                    <a:pt x="134045" y="531162"/>
                  </a:lnTo>
                  <a:lnTo>
                    <a:pt x="117443" y="578541"/>
                  </a:lnTo>
                  <a:lnTo>
                    <a:pt x="104300" y="627409"/>
                  </a:lnTo>
                  <a:lnTo>
                    <a:pt x="94615" y="677766"/>
                  </a:lnTo>
                  <a:lnTo>
                    <a:pt x="88388" y="729614"/>
                  </a:lnTo>
                  <a:close/>
                </a:path>
                <a:path w="17030700" h="8836025">
                  <a:moveTo>
                    <a:pt x="1304983" y="85724"/>
                  </a:moveTo>
                  <a:lnTo>
                    <a:pt x="790633" y="85724"/>
                  </a:lnTo>
                  <a:lnTo>
                    <a:pt x="790633" y="0"/>
                  </a:lnTo>
                  <a:lnTo>
                    <a:pt x="1304983" y="0"/>
                  </a:lnTo>
                  <a:lnTo>
                    <a:pt x="1304983" y="85724"/>
                  </a:lnTo>
                  <a:close/>
                </a:path>
              </a:pathLst>
            </a:custGeom>
            <a:solidFill>
              <a:srgbClr val="5940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1328" y="3020612"/>
              <a:ext cx="9178825" cy="571252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1166" y="7307770"/>
              <a:ext cx="4195445" cy="2979420"/>
            </a:xfrm>
            <a:custGeom>
              <a:avLst/>
              <a:gdLst/>
              <a:ahLst/>
              <a:cxnLst/>
              <a:rect l="l" t="t" r="r" b="b"/>
              <a:pathLst>
                <a:path w="4195445" h="2979420">
                  <a:moveTo>
                    <a:pt x="1555736" y="2979229"/>
                  </a:moveTo>
                  <a:lnTo>
                    <a:pt x="26848" y="1255665"/>
                  </a:lnTo>
                  <a:lnTo>
                    <a:pt x="9751" y="1226641"/>
                  </a:lnTo>
                  <a:lnTo>
                    <a:pt x="0" y="1195464"/>
                  </a:lnTo>
                  <a:lnTo>
                    <a:pt x="4752" y="1165092"/>
                  </a:lnTo>
                  <a:lnTo>
                    <a:pt x="24676" y="1139316"/>
                  </a:lnTo>
                  <a:lnTo>
                    <a:pt x="52486" y="1118674"/>
                  </a:lnTo>
                  <a:lnTo>
                    <a:pt x="80894" y="1103707"/>
                  </a:lnTo>
                  <a:lnTo>
                    <a:pt x="652776" y="831012"/>
                  </a:lnTo>
                  <a:lnTo>
                    <a:pt x="671747" y="816505"/>
                  </a:lnTo>
                  <a:lnTo>
                    <a:pt x="689283" y="797100"/>
                  </a:lnTo>
                  <a:lnTo>
                    <a:pt x="704549" y="773574"/>
                  </a:lnTo>
                  <a:lnTo>
                    <a:pt x="708077" y="739927"/>
                  </a:lnTo>
                  <a:lnTo>
                    <a:pt x="702468" y="665706"/>
                  </a:lnTo>
                  <a:lnTo>
                    <a:pt x="701336" y="627043"/>
                  </a:lnTo>
                  <a:lnTo>
                    <a:pt x="709487" y="588794"/>
                  </a:lnTo>
                  <a:lnTo>
                    <a:pt x="749992" y="533187"/>
                  </a:lnTo>
                  <a:lnTo>
                    <a:pt x="813262" y="497553"/>
                  </a:lnTo>
                  <a:lnTo>
                    <a:pt x="962492" y="448364"/>
                  </a:lnTo>
                  <a:lnTo>
                    <a:pt x="996212" y="433769"/>
                  </a:lnTo>
                  <a:lnTo>
                    <a:pt x="1025647" y="415889"/>
                  </a:lnTo>
                  <a:lnTo>
                    <a:pt x="1049370" y="393544"/>
                  </a:lnTo>
                  <a:lnTo>
                    <a:pt x="1065957" y="365549"/>
                  </a:lnTo>
                  <a:lnTo>
                    <a:pt x="1073982" y="330723"/>
                  </a:lnTo>
                  <a:lnTo>
                    <a:pt x="1072716" y="266486"/>
                  </a:lnTo>
                  <a:lnTo>
                    <a:pt x="1077151" y="244714"/>
                  </a:lnTo>
                  <a:lnTo>
                    <a:pt x="1098329" y="214140"/>
                  </a:lnTo>
                  <a:lnTo>
                    <a:pt x="1129543" y="196046"/>
                  </a:lnTo>
                  <a:lnTo>
                    <a:pt x="1165298" y="186194"/>
                  </a:lnTo>
                  <a:lnTo>
                    <a:pt x="1200099" y="180344"/>
                  </a:lnTo>
                  <a:lnTo>
                    <a:pt x="1254379" y="165917"/>
                  </a:lnTo>
                  <a:lnTo>
                    <a:pt x="1304128" y="144624"/>
                  </a:lnTo>
                  <a:lnTo>
                    <a:pt x="1348849" y="116925"/>
                  </a:lnTo>
                  <a:lnTo>
                    <a:pt x="1388048" y="83282"/>
                  </a:lnTo>
                  <a:lnTo>
                    <a:pt x="1421228" y="44153"/>
                  </a:lnTo>
                  <a:lnTo>
                    <a:pt x="1447896" y="0"/>
                  </a:lnTo>
                  <a:lnTo>
                    <a:pt x="1475109" y="39355"/>
                  </a:lnTo>
                  <a:lnTo>
                    <a:pt x="1506443" y="76440"/>
                  </a:lnTo>
                  <a:lnTo>
                    <a:pt x="1539568" y="108746"/>
                  </a:lnTo>
                  <a:lnTo>
                    <a:pt x="1572154" y="133766"/>
                  </a:lnTo>
                  <a:lnTo>
                    <a:pt x="1764517" y="369862"/>
                  </a:lnTo>
                  <a:lnTo>
                    <a:pt x="2527468" y="1251157"/>
                  </a:lnTo>
                  <a:lnTo>
                    <a:pt x="4195292" y="2979229"/>
                  </a:lnTo>
                  <a:lnTo>
                    <a:pt x="1555736" y="2979229"/>
                  </a:lnTo>
                  <a:close/>
                </a:path>
              </a:pathLst>
            </a:custGeom>
            <a:solidFill>
              <a:srgbClr val="372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1166" y="8453532"/>
              <a:ext cx="328295" cy="454025"/>
            </a:xfrm>
            <a:custGeom>
              <a:avLst/>
              <a:gdLst/>
              <a:ahLst/>
              <a:cxnLst/>
              <a:rect l="l" t="t" r="r" b="b"/>
              <a:pathLst>
                <a:path w="328295" h="454025">
                  <a:moveTo>
                    <a:pt x="10917" y="92517"/>
                  </a:moveTo>
                  <a:lnTo>
                    <a:pt x="9751" y="90785"/>
                  </a:lnTo>
                  <a:lnTo>
                    <a:pt x="0" y="52685"/>
                  </a:lnTo>
                  <a:lnTo>
                    <a:pt x="4288" y="29765"/>
                  </a:lnTo>
                  <a:lnTo>
                    <a:pt x="53506" y="0"/>
                  </a:lnTo>
                  <a:lnTo>
                    <a:pt x="177489" y="205006"/>
                  </a:lnTo>
                  <a:lnTo>
                    <a:pt x="50970" y="68806"/>
                  </a:lnTo>
                  <a:lnTo>
                    <a:pt x="11203" y="92348"/>
                  </a:lnTo>
                  <a:lnTo>
                    <a:pt x="10917" y="92517"/>
                  </a:lnTo>
                  <a:close/>
                </a:path>
                <a:path w="328295" h="454025">
                  <a:moveTo>
                    <a:pt x="327947" y="453789"/>
                  </a:moveTo>
                  <a:lnTo>
                    <a:pt x="180709" y="287966"/>
                  </a:lnTo>
                  <a:lnTo>
                    <a:pt x="50970" y="68806"/>
                  </a:lnTo>
                  <a:lnTo>
                    <a:pt x="177489" y="205006"/>
                  </a:lnTo>
                  <a:lnTo>
                    <a:pt x="327947" y="453789"/>
                  </a:lnTo>
                  <a:close/>
                </a:path>
              </a:pathLst>
            </a:custGeom>
            <a:solidFill>
              <a:srgbClr val="62493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40" y="8437475"/>
              <a:ext cx="84934" cy="11267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7595" y="10214775"/>
              <a:ext cx="163103" cy="722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4190" y="1251000"/>
              <a:ext cx="4769485" cy="9036050"/>
            </a:xfrm>
            <a:custGeom>
              <a:avLst/>
              <a:gdLst/>
              <a:ahLst/>
              <a:cxnLst/>
              <a:rect l="l" t="t" r="r" b="b"/>
              <a:pathLst>
                <a:path w="4769485" h="9036050">
                  <a:moveTo>
                    <a:pt x="2592755" y="287337"/>
                  </a:moveTo>
                  <a:lnTo>
                    <a:pt x="2393353" y="292442"/>
                  </a:lnTo>
                  <a:lnTo>
                    <a:pt x="2348534" y="284695"/>
                  </a:lnTo>
                  <a:lnTo>
                    <a:pt x="2306993" y="269240"/>
                  </a:lnTo>
                  <a:lnTo>
                    <a:pt x="2266950" y="247396"/>
                  </a:lnTo>
                  <a:lnTo>
                    <a:pt x="2231999" y="219075"/>
                  </a:lnTo>
                  <a:lnTo>
                    <a:pt x="2205672" y="182905"/>
                  </a:lnTo>
                  <a:lnTo>
                    <a:pt x="2191588" y="140081"/>
                  </a:lnTo>
                  <a:lnTo>
                    <a:pt x="2191321" y="137541"/>
                  </a:lnTo>
                  <a:lnTo>
                    <a:pt x="2191181" y="136271"/>
                  </a:lnTo>
                  <a:lnTo>
                    <a:pt x="2190267" y="133756"/>
                  </a:lnTo>
                  <a:lnTo>
                    <a:pt x="2187384" y="128752"/>
                  </a:lnTo>
                  <a:lnTo>
                    <a:pt x="2185543" y="127520"/>
                  </a:lnTo>
                  <a:lnTo>
                    <a:pt x="2180971" y="123837"/>
                  </a:lnTo>
                  <a:lnTo>
                    <a:pt x="2178443" y="122631"/>
                  </a:lnTo>
                  <a:lnTo>
                    <a:pt x="2172919" y="121500"/>
                  </a:lnTo>
                  <a:lnTo>
                    <a:pt x="2164499" y="121716"/>
                  </a:lnTo>
                  <a:lnTo>
                    <a:pt x="2161895" y="123050"/>
                  </a:lnTo>
                  <a:lnTo>
                    <a:pt x="2157018" y="125717"/>
                  </a:lnTo>
                  <a:lnTo>
                    <a:pt x="2154974" y="128308"/>
                  </a:lnTo>
                  <a:lnTo>
                    <a:pt x="2151557" y="132207"/>
                  </a:lnTo>
                  <a:lnTo>
                    <a:pt x="2150364" y="134785"/>
                  </a:lnTo>
                  <a:lnTo>
                    <a:pt x="2148967" y="139903"/>
                  </a:lnTo>
                  <a:lnTo>
                    <a:pt x="2148929" y="141173"/>
                  </a:lnTo>
                  <a:lnTo>
                    <a:pt x="2148852" y="143713"/>
                  </a:lnTo>
                  <a:lnTo>
                    <a:pt x="2162441" y="191643"/>
                  </a:lnTo>
                  <a:lnTo>
                    <a:pt x="2186152" y="230416"/>
                  </a:lnTo>
                  <a:lnTo>
                    <a:pt x="2217940" y="263906"/>
                  </a:lnTo>
                  <a:lnTo>
                    <a:pt x="2255329" y="290893"/>
                  </a:lnTo>
                  <a:lnTo>
                    <a:pt x="2295842" y="311454"/>
                  </a:lnTo>
                  <a:lnTo>
                    <a:pt x="2337041" y="325640"/>
                  </a:lnTo>
                  <a:lnTo>
                    <a:pt x="2387600" y="334505"/>
                  </a:lnTo>
                  <a:lnTo>
                    <a:pt x="2436241" y="334530"/>
                  </a:lnTo>
                  <a:lnTo>
                    <a:pt x="2481770" y="328282"/>
                  </a:lnTo>
                  <a:lnTo>
                    <a:pt x="2522918" y="317068"/>
                  </a:lnTo>
                  <a:lnTo>
                    <a:pt x="2558516" y="303453"/>
                  </a:lnTo>
                  <a:lnTo>
                    <a:pt x="2592755" y="287337"/>
                  </a:lnTo>
                  <a:close/>
                </a:path>
                <a:path w="4769485" h="9036050">
                  <a:moveTo>
                    <a:pt x="3955110" y="9035999"/>
                  </a:moveTo>
                  <a:lnTo>
                    <a:pt x="3785133" y="8754961"/>
                  </a:lnTo>
                  <a:lnTo>
                    <a:pt x="3693261" y="8603069"/>
                  </a:lnTo>
                  <a:lnTo>
                    <a:pt x="3693655" y="8602828"/>
                  </a:lnTo>
                  <a:lnTo>
                    <a:pt x="3692601" y="8601100"/>
                  </a:lnTo>
                  <a:lnTo>
                    <a:pt x="3734955" y="8575484"/>
                  </a:lnTo>
                  <a:lnTo>
                    <a:pt x="3730180" y="8570392"/>
                  </a:lnTo>
                  <a:lnTo>
                    <a:pt x="3705212" y="8543709"/>
                  </a:lnTo>
                  <a:lnTo>
                    <a:pt x="3693337" y="8531022"/>
                  </a:lnTo>
                  <a:lnTo>
                    <a:pt x="3661765" y="8550123"/>
                  </a:lnTo>
                  <a:lnTo>
                    <a:pt x="3585895" y="8424659"/>
                  </a:lnTo>
                  <a:lnTo>
                    <a:pt x="3546208" y="8385518"/>
                  </a:lnTo>
                  <a:lnTo>
                    <a:pt x="3526967" y="8364906"/>
                  </a:lnTo>
                  <a:lnTo>
                    <a:pt x="3451339" y="8283867"/>
                  </a:lnTo>
                  <a:lnTo>
                    <a:pt x="3425190" y="8255825"/>
                  </a:lnTo>
                  <a:lnTo>
                    <a:pt x="3618623" y="8575688"/>
                  </a:lnTo>
                  <a:lnTo>
                    <a:pt x="3150489" y="8858796"/>
                  </a:lnTo>
                  <a:lnTo>
                    <a:pt x="3150260" y="8858402"/>
                  </a:lnTo>
                  <a:lnTo>
                    <a:pt x="3148520" y="8859456"/>
                  </a:lnTo>
                  <a:lnTo>
                    <a:pt x="2957512" y="8543595"/>
                  </a:lnTo>
                  <a:lnTo>
                    <a:pt x="2865640" y="8391715"/>
                  </a:lnTo>
                  <a:lnTo>
                    <a:pt x="2866034" y="8391474"/>
                  </a:lnTo>
                  <a:lnTo>
                    <a:pt x="2865450" y="8390522"/>
                  </a:lnTo>
                  <a:lnTo>
                    <a:pt x="3302330" y="8136928"/>
                  </a:lnTo>
                  <a:lnTo>
                    <a:pt x="3293592" y="8127530"/>
                  </a:lnTo>
                  <a:lnTo>
                    <a:pt x="3262325" y="8093723"/>
                  </a:lnTo>
                  <a:lnTo>
                    <a:pt x="2840304" y="8348954"/>
                  </a:lnTo>
                  <a:lnTo>
                    <a:pt x="2791193" y="8267751"/>
                  </a:lnTo>
                  <a:lnTo>
                    <a:pt x="2791193" y="8364194"/>
                  </a:lnTo>
                  <a:lnTo>
                    <a:pt x="2323249" y="8647201"/>
                  </a:lnTo>
                  <a:lnTo>
                    <a:pt x="2269909" y="8559013"/>
                  </a:lnTo>
                  <a:lnTo>
                    <a:pt x="2269909" y="8678951"/>
                  </a:lnTo>
                  <a:lnTo>
                    <a:pt x="1810232" y="8956929"/>
                  </a:lnTo>
                  <a:lnTo>
                    <a:pt x="1649984" y="8691943"/>
                  </a:lnTo>
                  <a:lnTo>
                    <a:pt x="1527340" y="8489188"/>
                  </a:lnTo>
                  <a:lnTo>
                    <a:pt x="1987029" y="8211185"/>
                  </a:lnTo>
                  <a:lnTo>
                    <a:pt x="2269909" y="8678951"/>
                  </a:lnTo>
                  <a:lnTo>
                    <a:pt x="2269909" y="8559013"/>
                  </a:lnTo>
                  <a:lnTo>
                    <a:pt x="2138159" y="8341157"/>
                  </a:lnTo>
                  <a:lnTo>
                    <a:pt x="2045233" y="8187537"/>
                  </a:lnTo>
                  <a:lnTo>
                    <a:pt x="2513380" y="7904416"/>
                  </a:lnTo>
                  <a:lnTo>
                    <a:pt x="2513622" y="7904797"/>
                  </a:lnTo>
                  <a:lnTo>
                    <a:pt x="2515184" y="7903858"/>
                  </a:lnTo>
                  <a:lnTo>
                    <a:pt x="2791193" y="8364194"/>
                  </a:lnTo>
                  <a:lnTo>
                    <a:pt x="2791193" y="8267751"/>
                  </a:lnTo>
                  <a:lnTo>
                    <a:pt x="2649055" y="8032712"/>
                  </a:lnTo>
                  <a:lnTo>
                    <a:pt x="2556129" y="7879080"/>
                  </a:lnTo>
                  <a:lnTo>
                    <a:pt x="2872905" y="7687500"/>
                  </a:lnTo>
                  <a:lnTo>
                    <a:pt x="2870263" y="7684656"/>
                  </a:lnTo>
                  <a:lnTo>
                    <a:pt x="2843733" y="7655890"/>
                  </a:lnTo>
                  <a:lnTo>
                    <a:pt x="2838208" y="7649896"/>
                  </a:lnTo>
                  <a:lnTo>
                    <a:pt x="2838069" y="7649972"/>
                  </a:lnTo>
                  <a:lnTo>
                    <a:pt x="2540774" y="7829778"/>
                  </a:lnTo>
                  <a:lnTo>
                    <a:pt x="2482545" y="7733487"/>
                  </a:lnTo>
                  <a:lnTo>
                    <a:pt x="2482545" y="7853426"/>
                  </a:lnTo>
                  <a:lnTo>
                    <a:pt x="2014410" y="8136547"/>
                  </a:lnTo>
                  <a:lnTo>
                    <a:pt x="2014181" y="8136153"/>
                  </a:lnTo>
                  <a:lnTo>
                    <a:pt x="2012442" y="8137207"/>
                  </a:lnTo>
                  <a:lnTo>
                    <a:pt x="1971662" y="8069783"/>
                  </a:lnTo>
                  <a:lnTo>
                    <a:pt x="1971662" y="8161883"/>
                  </a:lnTo>
                  <a:lnTo>
                    <a:pt x="1501787" y="8446046"/>
                  </a:lnTo>
                  <a:lnTo>
                    <a:pt x="1310538" y="8129791"/>
                  </a:lnTo>
                  <a:lnTo>
                    <a:pt x="1218666" y="7977911"/>
                  </a:lnTo>
                  <a:lnTo>
                    <a:pt x="1219060" y="7977670"/>
                  </a:lnTo>
                  <a:lnTo>
                    <a:pt x="1218006" y="7975943"/>
                  </a:lnTo>
                  <a:lnTo>
                    <a:pt x="1685772" y="7693063"/>
                  </a:lnTo>
                  <a:lnTo>
                    <a:pt x="1686001" y="7693431"/>
                  </a:lnTo>
                  <a:lnTo>
                    <a:pt x="1687715" y="7692390"/>
                  </a:lnTo>
                  <a:lnTo>
                    <a:pt x="1971662" y="8161883"/>
                  </a:lnTo>
                  <a:lnTo>
                    <a:pt x="1971662" y="8069783"/>
                  </a:lnTo>
                  <a:lnTo>
                    <a:pt x="1821434" y="7821346"/>
                  </a:lnTo>
                  <a:lnTo>
                    <a:pt x="1728508" y="7667726"/>
                  </a:lnTo>
                  <a:lnTo>
                    <a:pt x="2198382" y="7383564"/>
                  </a:lnTo>
                  <a:lnTo>
                    <a:pt x="2482545" y="7853426"/>
                  </a:lnTo>
                  <a:lnTo>
                    <a:pt x="2482545" y="7733487"/>
                  </a:lnTo>
                  <a:lnTo>
                    <a:pt x="2380526" y="7564780"/>
                  </a:lnTo>
                  <a:lnTo>
                    <a:pt x="2257882" y="7362025"/>
                  </a:lnTo>
                  <a:lnTo>
                    <a:pt x="2456053" y="7242175"/>
                  </a:lnTo>
                  <a:lnTo>
                    <a:pt x="2442781" y="7227392"/>
                  </a:lnTo>
                  <a:lnTo>
                    <a:pt x="2426627" y="7209320"/>
                  </a:lnTo>
                  <a:lnTo>
                    <a:pt x="2424722" y="7207186"/>
                  </a:lnTo>
                  <a:lnTo>
                    <a:pt x="2413939" y="7195109"/>
                  </a:lnTo>
                  <a:lnTo>
                    <a:pt x="2413660" y="7195274"/>
                  </a:lnTo>
                  <a:lnTo>
                    <a:pt x="2413203" y="7195553"/>
                  </a:lnTo>
                  <a:lnTo>
                    <a:pt x="2225776" y="7308913"/>
                  </a:lnTo>
                  <a:lnTo>
                    <a:pt x="2225548" y="7308520"/>
                  </a:lnTo>
                  <a:lnTo>
                    <a:pt x="2223808" y="7309574"/>
                  </a:lnTo>
                  <a:lnTo>
                    <a:pt x="2172817" y="7225271"/>
                  </a:lnTo>
                  <a:lnTo>
                    <a:pt x="2172817" y="7340409"/>
                  </a:lnTo>
                  <a:lnTo>
                    <a:pt x="1713141" y="7618412"/>
                  </a:lnTo>
                  <a:lnTo>
                    <a:pt x="1654924" y="7522146"/>
                  </a:lnTo>
                  <a:lnTo>
                    <a:pt x="1654924" y="7642072"/>
                  </a:lnTo>
                  <a:lnTo>
                    <a:pt x="1187170" y="7924952"/>
                  </a:lnTo>
                  <a:lnTo>
                    <a:pt x="1002080" y="7618908"/>
                  </a:lnTo>
                  <a:lnTo>
                    <a:pt x="909154" y="7465276"/>
                  </a:lnTo>
                  <a:lnTo>
                    <a:pt x="1376921" y="7182396"/>
                  </a:lnTo>
                  <a:lnTo>
                    <a:pt x="1654924" y="7642072"/>
                  </a:lnTo>
                  <a:lnTo>
                    <a:pt x="1654924" y="7522146"/>
                  </a:lnTo>
                  <a:lnTo>
                    <a:pt x="1552892" y="7353427"/>
                  </a:lnTo>
                  <a:lnTo>
                    <a:pt x="1430248" y="7150671"/>
                  </a:lnTo>
                  <a:lnTo>
                    <a:pt x="1888210" y="6873722"/>
                  </a:lnTo>
                  <a:lnTo>
                    <a:pt x="1888439" y="6874091"/>
                  </a:lnTo>
                  <a:lnTo>
                    <a:pt x="1890153" y="6873049"/>
                  </a:lnTo>
                  <a:lnTo>
                    <a:pt x="2172817" y="7340409"/>
                  </a:lnTo>
                  <a:lnTo>
                    <a:pt x="2172817" y="7225271"/>
                  </a:lnTo>
                  <a:lnTo>
                    <a:pt x="2032787" y="6993725"/>
                  </a:lnTo>
                  <a:lnTo>
                    <a:pt x="1941144" y="6842214"/>
                  </a:lnTo>
                  <a:lnTo>
                    <a:pt x="2048090" y="6777533"/>
                  </a:lnTo>
                  <a:lnTo>
                    <a:pt x="2042363" y="6770941"/>
                  </a:lnTo>
                  <a:lnTo>
                    <a:pt x="2041639" y="6770116"/>
                  </a:lnTo>
                  <a:lnTo>
                    <a:pt x="2014778" y="6739077"/>
                  </a:lnTo>
                  <a:lnTo>
                    <a:pt x="2014410" y="6739306"/>
                  </a:lnTo>
                  <a:lnTo>
                    <a:pt x="1915591" y="6799072"/>
                  </a:lnTo>
                  <a:lnTo>
                    <a:pt x="1856079" y="6700672"/>
                  </a:lnTo>
                  <a:lnTo>
                    <a:pt x="1856079" y="6820598"/>
                  </a:lnTo>
                  <a:lnTo>
                    <a:pt x="1398524" y="7097319"/>
                  </a:lnTo>
                  <a:lnTo>
                    <a:pt x="1345196" y="7009143"/>
                  </a:lnTo>
                  <a:lnTo>
                    <a:pt x="1345196" y="7129069"/>
                  </a:lnTo>
                  <a:lnTo>
                    <a:pt x="875309" y="7413218"/>
                  </a:lnTo>
                  <a:lnTo>
                    <a:pt x="685355" y="7099097"/>
                  </a:lnTo>
                  <a:lnTo>
                    <a:pt x="592429" y="6945477"/>
                  </a:lnTo>
                  <a:lnTo>
                    <a:pt x="1062304" y="6661302"/>
                  </a:lnTo>
                  <a:lnTo>
                    <a:pt x="1345196" y="7129069"/>
                  </a:lnTo>
                  <a:lnTo>
                    <a:pt x="1345196" y="7009143"/>
                  </a:lnTo>
                  <a:lnTo>
                    <a:pt x="1213446" y="6791274"/>
                  </a:lnTo>
                  <a:lnTo>
                    <a:pt x="1121803" y="6639763"/>
                  </a:lnTo>
                  <a:lnTo>
                    <a:pt x="1579359" y="6363055"/>
                  </a:lnTo>
                  <a:lnTo>
                    <a:pt x="1856079" y="6820598"/>
                  </a:lnTo>
                  <a:lnTo>
                    <a:pt x="1856079" y="6700672"/>
                  </a:lnTo>
                  <a:lnTo>
                    <a:pt x="1724342" y="6482829"/>
                  </a:lnTo>
                  <a:lnTo>
                    <a:pt x="1632470" y="6330937"/>
                  </a:lnTo>
                  <a:lnTo>
                    <a:pt x="1632864" y="6330696"/>
                  </a:lnTo>
                  <a:lnTo>
                    <a:pt x="1631810" y="6328969"/>
                  </a:lnTo>
                  <a:lnTo>
                    <a:pt x="1661617" y="6310935"/>
                  </a:lnTo>
                  <a:lnTo>
                    <a:pt x="1657057" y="6305562"/>
                  </a:lnTo>
                  <a:lnTo>
                    <a:pt x="1655229" y="6303391"/>
                  </a:lnTo>
                  <a:lnTo>
                    <a:pt x="1632026" y="6275895"/>
                  </a:lnTo>
                  <a:lnTo>
                    <a:pt x="1622679" y="6264846"/>
                  </a:lnTo>
                  <a:lnTo>
                    <a:pt x="1600974" y="6277978"/>
                  </a:lnTo>
                  <a:lnTo>
                    <a:pt x="1543989" y="6183744"/>
                  </a:lnTo>
                  <a:lnTo>
                    <a:pt x="1541462" y="6179553"/>
                  </a:lnTo>
                  <a:lnTo>
                    <a:pt x="1536534" y="6175718"/>
                  </a:lnTo>
                  <a:lnTo>
                    <a:pt x="1503413" y="6137618"/>
                  </a:lnTo>
                  <a:lnTo>
                    <a:pt x="1472082" y="6099518"/>
                  </a:lnTo>
                  <a:lnTo>
                    <a:pt x="1444866" y="6061418"/>
                  </a:lnTo>
                  <a:lnTo>
                    <a:pt x="1433169" y="6083706"/>
                  </a:lnTo>
                  <a:lnTo>
                    <a:pt x="1429321" y="6091034"/>
                  </a:lnTo>
                  <a:lnTo>
                    <a:pt x="1557832" y="6303543"/>
                  </a:lnTo>
                  <a:lnTo>
                    <a:pt x="1089698" y="6586652"/>
                  </a:lnTo>
                  <a:lnTo>
                    <a:pt x="1089469" y="6586271"/>
                  </a:lnTo>
                  <a:lnTo>
                    <a:pt x="1087729" y="6587325"/>
                  </a:lnTo>
                  <a:lnTo>
                    <a:pt x="1022934" y="6480175"/>
                  </a:lnTo>
                  <a:lnTo>
                    <a:pt x="984123" y="6496634"/>
                  </a:lnTo>
                  <a:lnTo>
                    <a:pt x="967117" y="6503035"/>
                  </a:lnTo>
                  <a:lnTo>
                    <a:pt x="1036739" y="6618160"/>
                  </a:lnTo>
                  <a:lnTo>
                    <a:pt x="703008" y="6819989"/>
                  </a:lnTo>
                  <a:lnTo>
                    <a:pt x="701522" y="6836118"/>
                  </a:lnTo>
                  <a:lnTo>
                    <a:pt x="696252" y="6844881"/>
                  </a:lnTo>
                  <a:lnTo>
                    <a:pt x="686257" y="6861518"/>
                  </a:lnTo>
                  <a:lnTo>
                    <a:pt x="668718" y="6874218"/>
                  </a:lnTo>
                  <a:lnTo>
                    <a:pt x="649744" y="6899618"/>
                  </a:lnTo>
                  <a:lnTo>
                    <a:pt x="630174" y="6899618"/>
                  </a:lnTo>
                  <a:lnTo>
                    <a:pt x="590702" y="6918680"/>
                  </a:lnTo>
                  <a:lnTo>
                    <a:pt x="587108" y="6920420"/>
                  </a:lnTo>
                  <a:lnTo>
                    <a:pt x="579513" y="6924091"/>
                  </a:lnTo>
                  <a:lnTo>
                    <a:pt x="548373" y="6939127"/>
                  </a:lnTo>
                  <a:lnTo>
                    <a:pt x="542086" y="6942163"/>
                  </a:lnTo>
                  <a:lnTo>
                    <a:pt x="539216" y="6943547"/>
                  </a:lnTo>
                  <a:lnTo>
                    <a:pt x="536397" y="6944906"/>
                  </a:lnTo>
                  <a:lnTo>
                    <a:pt x="534568" y="6945795"/>
                  </a:lnTo>
                  <a:lnTo>
                    <a:pt x="243382" y="7086397"/>
                  </a:lnTo>
                  <a:lnTo>
                    <a:pt x="44945" y="7206399"/>
                  </a:lnTo>
                  <a:lnTo>
                    <a:pt x="36017" y="7191299"/>
                  </a:lnTo>
                  <a:lnTo>
                    <a:pt x="29197" y="7197522"/>
                  </a:lnTo>
                  <a:lnTo>
                    <a:pt x="21640" y="7204418"/>
                  </a:lnTo>
                  <a:lnTo>
                    <a:pt x="5778" y="7224649"/>
                  </a:lnTo>
                  <a:lnTo>
                    <a:pt x="8178" y="7228637"/>
                  </a:lnTo>
                  <a:lnTo>
                    <a:pt x="1143" y="7232891"/>
                  </a:lnTo>
                  <a:lnTo>
                    <a:pt x="0" y="7239013"/>
                  </a:lnTo>
                  <a:lnTo>
                    <a:pt x="97472" y="7400176"/>
                  </a:lnTo>
                  <a:lnTo>
                    <a:pt x="260616" y="7583919"/>
                  </a:lnTo>
                  <a:lnTo>
                    <a:pt x="69545" y="7261174"/>
                  </a:lnTo>
                  <a:lnTo>
                    <a:pt x="81572" y="7253897"/>
                  </a:lnTo>
                  <a:lnTo>
                    <a:pt x="549681" y="6970814"/>
                  </a:lnTo>
                  <a:lnTo>
                    <a:pt x="549910" y="6971182"/>
                  </a:lnTo>
                  <a:lnTo>
                    <a:pt x="551637" y="6970141"/>
                  </a:lnTo>
                  <a:lnTo>
                    <a:pt x="834517" y="7437882"/>
                  </a:lnTo>
                  <a:lnTo>
                    <a:pt x="834148" y="7438110"/>
                  </a:lnTo>
                  <a:lnTo>
                    <a:pt x="835202" y="7439863"/>
                  </a:lnTo>
                  <a:lnTo>
                    <a:pt x="378142" y="7716266"/>
                  </a:lnTo>
                  <a:lnTo>
                    <a:pt x="389458" y="7729017"/>
                  </a:lnTo>
                  <a:lnTo>
                    <a:pt x="411988" y="7754391"/>
                  </a:lnTo>
                  <a:lnTo>
                    <a:pt x="861148" y="7482764"/>
                  </a:lnTo>
                  <a:lnTo>
                    <a:pt x="1144028" y="7950505"/>
                  </a:lnTo>
                  <a:lnTo>
                    <a:pt x="781050" y="8170037"/>
                  </a:lnTo>
                  <a:lnTo>
                    <a:pt x="793064" y="8183575"/>
                  </a:lnTo>
                  <a:lnTo>
                    <a:pt x="822947" y="8217217"/>
                  </a:lnTo>
                  <a:lnTo>
                    <a:pt x="1165555" y="8010030"/>
                  </a:lnTo>
                  <a:lnTo>
                    <a:pt x="1442275" y="8467573"/>
                  </a:lnTo>
                  <a:lnTo>
                    <a:pt x="1183957" y="8623795"/>
                  </a:lnTo>
                  <a:lnTo>
                    <a:pt x="1196682" y="8638134"/>
                  </a:lnTo>
                  <a:lnTo>
                    <a:pt x="1225854" y="8670988"/>
                  </a:lnTo>
                  <a:lnTo>
                    <a:pt x="1474393" y="8520684"/>
                  </a:lnTo>
                  <a:lnTo>
                    <a:pt x="1474635" y="8521065"/>
                  </a:lnTo>
                  <a:lnTo>
                    <a:pt x="1476349" y="8520036"/>
                  </a:lnTo>
                  <a:lnTo>
                    <a:pt x="1759242" y="8987765"/>
                  </a:lnTo>
                  <a:lnTo>
                    <a:pt x="1758861" y="8987993"/>
                  </a:lnTo>
                  <a:lnTo>
                    <a:pt x="1771180" y="9008364"/>
                  </a:lnTo>
                  <a:lnTo>
                    <a:pt x="1724469" y="9035999"/>
                  </a:lnTo>
                  <a:lnTo>
                    <a:pt x="1775510" y="9035999"/>
                  </a:lnTo>
                  <a:lnTo>
                    <a:pt x="1784578" y="9030513"/>
                  </a:lnTo>
                  <a:lnTo>
                    <a:pt x="1787906" y="9035999"/>
                  </a:lnTo>
                  <a:lnTo>
                    <a:pt x="1788426" y="9035999"/>
                  </a:lnTo>
                  <a:lnTo>
                    <a:pt x="1799412" y="9035999"/>
                  </a:lnTo>
                  <a:lnTo>
                    <a:pt x="1826945" y="9035999"/>
                  </a:lnTo>
                  <a:lnTo>
                    <a:pt x="1819681" y="9023744"/>
                  </a:lnTo>
                  <a:lnTo>
                    <a:pt x="1833918" y="9015133"/>
                  </a:lnTo>
                  <a:lnTo>
                    <a:pt x="2301633" y="8732279"/>
                  </a:lnTo>
                  <a:lnTo>
                    <a:pt x="2485339" y="9035999"/>
                  </a:lnTo>
                  <a:lnTo>
                    <a:pt x="2492794" y="9035999"/>
                  </a:lnTo>
                  <a:lnTo>
                    <a:pt x="2537269" y="9035999"/>
                  </a:lnTo>
                  <a:lnTo>
                    <a:pt x="2557869" y="9035999"/>
                  </a:lnTo>
                  <a:lnTo>
                    <a:pt x="2477617" y="8903310"/>
                  </a:lnTo>
                  <a:lnTo>
                    <a:pt x="2354973" y="8700554"/>
                  </a:lnTo>
                  <a:lnTo>
                    <a:pt x="2814650" y="8422551"/>
                  </a:lnTo>
                  <a:lnTo>
                    <a:pt x="3097530" y="8890292"/>
                  </a:lnTo>
                  <a:lnTo>
                    <a:pt x="2856598" y="9035999"/>
                  </a:lnTo>
                  <a:lnTo>
                    <a:pt x="2893911" y="9035999"/>
                  </a:lnTo>
                  <a:lnTo>
                    <a:pt x="2945676" y="9035999"/>
                  </a:lnTo>
                  <a:lnTo>
                    <a:pt x="2953499" y="9035999"/>
                  </a:lnTo>
                  <a:lnTo>
                    <a:pt x="3123095" y="8933447"/>
                  </a:lnTo>
                  <a:lnTo>
                    <a:pt x="3185134" y="9035999"/>
                  </a:lnTo>
                  <a:lnTo>
                    <a:pt x="3195307" y="9035999"/>
                  </a:lnTo>
                  <a:lnTo>
                    <a:pt x="3232175" y="9035999"/>
                  </a:lnTo>
                  <a:lnTo>
                    <a:pt x="3236772" y="9035999"/>
                  </a:lnTo>
                  <a:lnTo>
                    <a:pt x="3257664" y="9035999"/>
                  </a:lnTo>
                  <a:lnTo>
                    <a:pt x="3182594" y="8911907"/>
                  </a:lnTo>
                  <a:lnTo>
                    <a:pt x="3640163" y="8635187"/>
                  </a:lnTo>
                  <a:lnTo>
                    <a:pt x="3882580" y="9035999"/>
                  </a:lnTo>
                  <a:lnTo>
                    <a:pt x="3902621" y="9035999"/>
                  </a:lnTo>
                  <a:lnTo>
                    <a:pt x="3933266" y="9035999"/>
                  </a:lnTo>
                  <a:lnTo>
                    <a:pt x="3955110" y="9035999"/>
                  </a:lnTo>
                  <a:close/>
                </a:path>
                <a:path w="4769485" h="9036050">
                  <a:moveTo>
                    <a:pt x="4164063" y="9016301"/>
                  </a:moveTo>
                  <a:lnTo>
                    <a:pt x="4158259" y="9010472"/>
                  </a:lnTo>
                  <a:lnTo>
                    <a:pt x="4140936" y="8993073"/>
                  </a:lnTo>
                  <a:lnTo>
                    <a:pt x="4127639" y="8979725"/>
                  </a:lnTo>
                  <a:lnTo>
                    <a:pt x="4034586" y="9035999"/>
                  </a:lnTo>
                  <a:lnTo>
                    <a:pt x="4068419" y="9035999"/>
                  </a:lnTo>
                  <a:lnTo>
                    <a:pt x="4115117" y="9035999"/>
                  </a:lnTo>
                  <a:lnTo>
                    <a:pt x="4131487" y="9035999"/>
                  </a:lnTo>
                  <a:lnTo>
                    <a:pt x="4164063" y="9016301"/>
                  </a:lnTo>
                  <a:close/>
                </a:path>
                <a:path w="4769485" h="9036050">
                  <a:moveTo>
                    <a:pt x="4768951" y="166801"/>
                  </a:moveTo>
                  <a:lnTo>
                    <a:pt x="4768812" y="164261"/>
                  </a:lnTo>
                  <a:lnTo>
                    <a:pt x="4768672" y="161721"/>
                  </a:lnTo>
                  <a:lnTo>
                    <a:pt x="4767999" y="159207"/>
                  </a:lnTo>
                  <a:lnTo>
                    <a:pt x="4765548" y="152920"/>
                  </a:lnTo>
                  <a:lnTo>
                    <a:pt x="4763922" y="151688"/>
                  </a:lnTo>
                  <a:lnTo>
                    <a:pt x="4759718" y="147980"/>
                  </a:lnTo>
                  <a:lnTo>
                    <a:pt x="4757318" y="145503"/>
                  </a:lnTo>
                  <a:lnTo>
                    <a:pt x="4751997" y="144373"/>
                  </a:lnTo>
                  <a:lnTo>
                    <a:pt x="4749216" y="143167"/>
                  </a:lnTo>
                  <a:lnTo>
                    <a:pt x="4746383" y="143243"/>
                  </a:lnTo>
                  <a:lnTo>
                    <a:pt x="4743577" y="144589"/>
                  </a:lnTo>
                  <a:lnTo>
                    <a:pt x="4740872" y="144653"/>
                  </a:lnTo>
                  <a:lnTo>
                    <a:pt x="4727295" y="157708"/>
                  </a:lnTo>
                  <a:lnTo>
                    <a:pt x="4711281" y="189877"/>
                  </a:lnTo>
                  <a:lnTo>
                    <a:pt x="4656874" y="242087"/>
                  </a:lnTo>
                  <a:lnTo>
                    <a:pt x="4620361" y="260807"/>
                  </a:lnTo>
                  <a:lnTo>
                    <a:pt x="4549914" y="279133"/>
                  </a:lnTo>
                  <a:lnTo>
                    <a:pt x="4508170" y="284010"/>
                  </a:lnTo>
                  <a:lnTo>
                    <a:pt x="4461091" y="283946"/>
                  </a:lnTo>
                  <a:lnTo>
                    <a:pt x="4436923" y="283286"/>
                  </a:lnTo>
                  <a:lnTo>
                    <a:pt x="4412018" y="281393"/>
                  </a:lnTo>
                  <a:lnTo>
                    <a:pt x="4387050" y="276948"/>
                  </a:lnTo>
                  <a:lnTo>
                    <a:pt x="4362729" y="269951"/>
                  </a:lnTo>
                  <a:lnTo>
                    <a:pt x="4373765" y="255689"/>
                  </a:lnTo>
                  <a:lnTo>
                    <a:pt x="4381106" y="246608"/>
                  </a:lnTo>
                  <a:lnTo>
                    <a:pt x="4384268" y="242722"/>
                  </a:lnTo>
                  <a:lnTo>
                    <a:pt x="4394136" y="227215"/>
                  </a:lnTo>
                  <a:lnTo>
                    <a:pt x="4403483" y="213004"/>
                  </a:lnTo>
                  <a:lnTo>
                    <a:pt x="4415612" y="189826"/>
                  </a:lnTo>
                  <a:lnTo>
                    <a:pt x="4431030" y="151320"/>
                  </a:lnTo>
                  <a:lnTo>
                    <a:pt x="4439386" y="104101"/>
                  </a:lnTo>
                  <a:lnTo>
                    <a:pt x="4430395" y="57327"/>
                  </a:lnTo>
                  <a:lnTo>
                    <a:pt x="4424985" y="47294"/>
                  </a:lnTo>
                  <a:lnTo>
                    <a:pt x="4422254" y="43561"/>
                  </a:lnTo>
                  <a:lnTo>
                    <a:pt x="4418622" y="38569"/>
                  </a:lnTo>
                  <a:lnTo>
                    <a:pt x="4411345" y="31140"/>
                  </a:lnTo>
                  <a:lnTo>
                    <a:pt x="4403090" y="23723"/>
                  </a:lnTo>
                  <a:lnTo>
                    <a:pt x="4396460" y="19215"/>
                  </a:lnTo>
                  <a:lnTo>
                    <a:pt x="4396460" y="98844"/>
                  </a:lnTo>
                  <a:lnTo>
                    <a:pt x="4392473" y="129438"/>
                  </a:lnTo>
                  <a:lnTo>
                    <a:pt x="4381893" y="161467"/>
                  </a:lnTo>
                  <a:lnTo>
                    <a:pt x="4366793" y="191071"/>
                  </a:lnTo>
                  <a:lnTo>
                    <a:pt x="4357205" y="205295"/>
                  </a:lnTo>
                  <a:lnTo>
                    <a:pt x="4347032" y="220802"/>
                  </a:lnTo>
                  <a:lnTo>
                    <a:pt x="4336199" y="235051"/>
                  </a:lnTo>
                  <a:lnTo>
                    <a:pt x="4324705" y="248056"/>
                  </a:lnTo>
                  <a:lnTo>
                    <a:pt x="4308767" y="229400"/>
                  </a:lnTo>
                  <a:lnTo>
                    <a:pt x="4286491" y="180428"/>
                  </a:lnTo>
                  <a:lnTo>
                    <a:pt x="4281373" y="144983"/>
                  </a:lnTo>
                  <a:lnTo>
                    <a:pt x="4281348" y="139903"/>
                  </a:lnTo>
                  <a:lnTo>
                    <a:pt x="4281335" y="134823"/>
                  </a:lnTo>
                  <a:lnTo>
                    <a:pt x="4281309" y="129743"/>
                  </a:lnTo>
                  <a:lnTo>
                    <a:pt x="4281297" y="125933"/>
                  </a:lnTo>
                  <a:lnTo>
                    <a:pt x="4297477" y="73431"/>
                  </a:lnTo>
                  <a:lnTo>
                    <a:pt x="4326344" y="48552"/>
                  </a:lnTo>
                  <a:lnTo>
                    <a:pt x="4345813" y="45516"/>
                  </a:lnTo>
                  <a:lnTo>
                    <a:pt x="4354893" y="47828"/>
                  </a:lnTo>
                  <a:lnTo>
                    <a:pt x="4362831" y="48895"/>
                  </a:lnTo>
                  <a:lnTo>
                    <a:pt x="4391838" y="74828"/>
                  </a:lnTo>
                  <a:lnTo>
                    <a:pt x="4396460" y="98844"/>
                  </a:lnTo>
                  <a:lnTo>
                    <a:pt x="4396460" y="19215"/>
                  </a:lnTo>
                  <a:lnTo>
                    <a:pt x="4394111" y="17602"/>
                  </a:lnTo>
                  <a:lnTo>
                    <a:pt x="4384637" y="12763"/>
                  </a:lnTo>
                  <a:lnTo>
                    <a:pt x="4374616" y="7937"/>
                  </a:lnTo>
                  <a:lnTo>
                    <a:pt x="4353852" y="3390"/>
                  </a:lnTo>
                  <a:lnTo>
                    <a:pt x="4333341" y="3911"/>
                  </a:lnTo>
                  <a:lnTo>
                    <a:pt x="4294492" y="16344"/>
                  </a:lnTo>
                  <a:lnTo>
                    <a:pt x="4262971" y="47637"/>
                  </a:lnTo>
                  <a:lnTo>
                    <a:pt x="4238942" y="115582"/>
                  </a:lnTo>
                  <a:lnTo>
                    <a:pt x="4238917" y="123215"/>
                  </a:lnTo>
                  <a:lnTo>
                    <a:pt x="4238904" y="127025"/>
                  </a:lnTo>
                  <a:lnTo>
                    <a:pt x="4238879" y="130835"/>
                  </a:lnTo>
                  <a:lnTo>
                    <a:pt x="4238879" y="133375"/>
                  </a:lnTo>
                  <a:lnTo>
                    <a:pt x="4238866" y="135915"/>
                  </a:lnTo>
                  <a:lnTo>
                    <a:pt x="4238853" y="138455"/>
                  </a:lnTo>
                  <a:lnTo>
                    <a:pt x="4238841" y="140995"/>
                  </a:lnTo>
                  <a:lnTo>
                    <a:pt x="4238828" y="144805"/>
                  </a:lnTo>
                  <a:lnTo>
                    <a:pt x="4238828" y="146075"/>
                  </a:lnTo>
                  <a:lnTo>
                    <a:pt x="4239018" y="157505"/>
                  </a:lnTo>
                  <a:lnTo>
                    <a:pt x="4245241" y="191655"/>
                  </a:lnTo>
                  <a:lnTo>
                    <a:pt x="4257205" y="225640"/>
                  </a:lnTo>
                  <a:lnTo>
                    <a:pt x="4273918" y="254431"/>
                  </a:lnTo>
                  <a:lnTo>
                    <a:pt x="4294784" y="279311"/>
                  </a:lnTo>
                  <a:lnTo>
                    <a:pt x="4282097" y="289801"/>
                  </a:lnTo>
                  <a:lnTo>
                    <a:pt x="4240085" y="316280"/>
                  </a:lnTo>
                  <a:lnTo>
                    <a:pt x="4189717" y="336626"/>
                  </a:lnTo>
                  <a:lnTo>
                    <a:pt x="4138218" y="349377"/>
                  </a:lnTo>
                  <a:lnTo>
                    <a:pt x="4085323" y="353275"/>
                  </a:lnTo>
                  <a:lnTo>
                    <a:pt x="4030840" y="349592"/>
                  </a:lnTo>
                  <a:lnTo>
                    <a:pt x="3974490" y="337058"/>
                  </a:lnTo>
                  <a:lnTo>
                    <a:pt x="3952443" y="328726"/>
                  </a:lnTo>
                  <a:lnTo>
                    <a:pt x="3929570" y="315341"/>
                  </a:lnTo>
                  <a:lnTo>
                    <a:pt x="3913517" y="303047"/>
                  </a:lnTo>
                  <a:lnTo>
                    <a:pt x="3907091" y="298132"/>
                  </a:lnTo>
                  <a:lnTo>
                    <a:pt x="3886212" y="278345"/>
                  </a:lnTo>
                  <a:lnTo>
                    <a:pt x="3919334" y="243192"/>
                  </a:lnTo>
                  <a:lnTo>
                    <a:pt x="3944289" y="204444"/>
                  </a:lnTo>
                  <a:lnTo>
                    <a:pt x="3958082" y="162166"/>
                  </a:lnTo>
                  <a:lnTo>
                    <a:pt x="3958056" y="158356"/>
                  </a:lnTo>
                  <a:lnTo>
                    <a:pt x="3958005" y="152006"/>
                  </a:lnTo>
                  <a:lnTo>
                    <a:pt x="3957955" y="145656"/>
                  </a:lnTo>
                  <a:lnTo>
                    <a:pt x="3957904" y="140576"/>
                  </a:lnTo>
                  <a:lnTo>
                    <a:pt x="3957853" y="134213"/>
                  </a:lnTo>
                  <a:lnTo>
                    <a:pt x="3957815" y="129133"/>
                  </a:lnTo>
                  <a:lnTo>
                    <a:pt x="3957764" y="122783"/>
                  </a:lnTo>
                  <a:lnTo>
                    <a:pt x="3957726" y="117703"/>
                  </a:lnTo>
                  <a:lnTo>
                    <a:pt x="3941673" y="76200"/>
                  </a:lnTo>
                  <a:lnTo>
                    <a:pt x="3940225" y="72415"/>
                  </a:lnTo>
                  <a:lnTo>
                    <a:pt x="3927183" y="56235"/>
                  </a:lnTo>
                  <a:lnTo>
                    <a:pt x="3917023" y="48463"/>
                  </a:lnTo>
                  <a:lnTo>
                    <a:pt x="3917023" y="137807"/>
                  </a:lnTo>
                  <a:lnTo>
                    <a:pt x="3909530" y="178650"/>
                  </a:lnTo>
                  <a:lnTo>
                    <a:pt x="3888105" y="214769"/>
                  </a:lnTo>
                  <a:lnTo>
                    <a:pt x="3859796" y="244716"/>
                  </a:lnTo>
                  <a:lnTo>
                    <a:pt x="3856736" y="239712"/>
                  </a:lnTo>
                  <a:lnTo>
                    <a:pt x="3853954" y="234708"/>
                  </a:lnTo>
                  <a:lnTo>
                    <a:pt x="3851478" y="229679"/>
                  </a:lnTo>
                  <a:lnTo>
                    <a:pt x="3840238" y="196938"/>
                  </a:lnTo>
                  <a:lnTo>
                    <a:pt x="3840099" y="195668"/>
                  </a:lnTo>
                  <a:lnTo>
                    <a:pt x="3839959" y="194411"/>
                  </a:lnTo>
                  <a:lnTo>
                    <a:pt x="3839819" y="193141"/>
                  </a:lnTo>
                  <a:lnTo>
                    <a:pt x="3839680" y="191871"/>
                  </a:lnTo>
                  <a:lnTo>
                    <a:pt x="3839540" y="190601"/>
                  </a:lnTo>
                  <a:lnTo>
                    <a:pt x="3836568" y="164007"/>
                  </a:lnTo>
                  <a:lnTo>
                    <a:pt x="3851910" y="102628"/>
                  </a:lnTo>
                  <a:lnTo>
                    <a:pt x="3879278" y="77800"/>
                  </a:lnTo>
                  <a:lnTo>
                    <a:pt x="3886479" y="80149"/>
                  </a:lnTo>
                  <a:lnTo>
                    <a:pt x="3893197" y="83794"/>
                  </a:lnTo>
                  <a:lnTo>
                    <a:pt x="3899039" y="88722"/>
                  </a:lnTo>
                  <a:lnTo>
                    <a:pt x="3903573" y="94957"/>
                  </a:lnTo>
                  <a:lnTo>
                    <a:pt x="3917023" y="137807"/>
                  </a:lnTo>
                  <a:lnTo>
                    <a:pt x="3917023" y="48463"/>
                  </a:lnTo>
                  <a:lnTo>
                    <a:pt x="3911117" y="43942"/>
                  </a:lnTo>
                  <a:lnTo>
                    <a:pt x="3893108" y="36779"/>
                  </a:lnTo>
                  <a:lnTo>
                    <a:pt x="3874236" y="36004"/>
                  </a:lnTo>
                  <a:lnTo>
                    <a:pt x="3857015" y="40246"/>
                  </a:lnTo>
                  <a:lnTo>
                    <a:pt x="3826700" y="63893"/>
                  </a:lnTo>
                  <a:lnTo>
                    <a:pt x="3799128" y="120497"/>
                  </a:lnTo>
                  <a:lnTo>
                    <a:pt x="3793794" y="162560"/>
                  </a:lnTo>
                  <a:lnTo>
                    <a:pt x="3798316" y="205638"/>
                  </a:lnTo>
                  <a:lnTo>
                    <a:pt x="3812717" y="247192"/>
                  </a:lnTo>
                  <a:lnTo>
                    <a:pt x="3826243" y="270979"/>
                  </a:lnTo>
                  <a:lnTo>
                    <a:pt x="3818572" y="277533"/>
                  </a:lnTo>
                  <a:lnTo>
                    <a:pt x="3812222" y="281508"/>
                  </a:lnTo>
                  <a:lnTo>
                    <a:pt x="3808247" y="282879"/>
                  </a:lnTo>
                  <a:lnTo>
                    <a:pt x="3763543" y="305625"/>
                  </a:lnTo>
                  <a:lnTo>
                    <a:pt x="3714013" y="318325"/>
                  </a:lnTo>
                  <a:lnTo>
                    <a:pt x="3661638" y="323481"/>
                  </a:lnTo>
                  <a:lnTo>
                    <a:pt x="3608324" y="319760"/>
                  </a:lnTo>
                  <a:lnTo>
                    <a:pt x="3579787" y="312864"/>
                  </a:lnTo>
                  <a:lnTo>
                    <a:pt x="3556012" y="307124"/>
                  </a:lnTo>
                  <a:lnTo>
                    <a:pt x="3506686" y="286791"/>
                  </a:lnTo>
                  <a:lnTo>
                    <a:pt x="3513226" y="280276"/>
                  </a:lnTo>
                  <a:lnTo>
                    <a:pt x="3519551" y="273761"/>
                  </a:lnTo>
                  <a:lnTo>
                    <a:pt x="3552545" y="227177"/>
                  </a:lnTo>
                  <a:lnTo>
                    <a:pt x="3571697" y="179679"/>
                  </a:lnTo>
                  <a:lnTo>
                    <a:pt x="3582378" y="128587"/>
                  </a:lnTo>
                  <a:lnTo>
                    <a:pt x="3582263" y="127330"/>
                  </a:lnTo>
                  <a:lnTo>
                    <a:pt x="3582136" y="126060"/>
                  </a:lnTo>
                  <a:lnTo>
                    <a:pt x="3577907" y="80429"/>
                  </a:lnTo>
                  <a:lnTo>
                    <a:pt x="3552812" y="42964"/>
                  </a:lnTo>
                  <a:lnTo>
                    <a:pt x="3539566" y="35064"/>
                  </a:lnTo>
                  <a:lnTo>
                    <a:pt x="3539566" y="128422"/>
                  </a:lnTo>
                  <a:lnTo>
                    <a:pt x="3530587" y="168033"/>
                  </a:lnTo>
                  <a:lnTo>
                    <a:pt x="3515296" y="206540"/>
                  </a:lnTo>
                  <a:lnTo>
                    <a:pt x="3498481" y="233641"/>
                  </a:lnTo>
                  <a:lnTo>
                    <a:pt x="3491966" y="241439"/>
                  </a:lnTo>
                  <a:lnTo>
                    <a:pt x="3485121" y="247954"/>
                  </a:lnTo>
                  <a:lnTo>
                    <a:pt x="3477984" y="255765"/>
                  </a:lnTo>
                  <a:lnTo>
                    <a:pt x="3470529" y="262305"/>
                  </a:lnTo>
                  <a:lnTo>
                    <a:pt x="3465080" y="256095"/>
                  </a:lnTo>
                  <a:lnTo>
                    <a:pt x="3460153" y="251142"/>
                  </a:lnTo>
                  <a:lnTo>
                    <a:pt x="3455708" y="244906"/>
                  </a:lnTo>
                  <a:lnTo>
                    <a:pt x="3451745" y="237375"/>
                  </a:lnTo>
                  <a:lnTo>
                    <a:pt x="3444938" y="208330"/>
                  </a:lnTo>
                  <a:lnTo>
                    <a:pt x="3444976" y="207060"/>
                  </a:lnTo>
                  <a:lnTo>
                    <a:pt x="3445014" y="205790"/>
                  </a:lnTo>
                  <a:lnTo>
                    <a:pt x="3445052" y="204520"/>
                  </a:lnTo>
                  <a:lnTo>
                    <a:pt x="3445091" y="203250"/>
                  </a:lnTo>
                  <a:lnTo>
                    <a:pt x="3445129" y="201980"/>
                  </a:lnTo>
                  <a:lnTo>
                    <a:pt x="3445167" y="200710"/>
                  </a:lnTo>
                  <a:lnTo>
                    <a:pt x="3446157" y="166382"/>
                  </a:lnTo>
                  <a:lnTo>
                    <a:pt x="3455898" y="122936"/>
                  </a:lnTo>
                  <a:lnTo>
                    <a:pt x="3474631" y="86880"/>
                  </a:lnTo>
                  <a:lnTo>
                    <a:pt x="3509657" y="69481"/>
                  </a:lnTo>
                  <a:lnTo>
                    <a:pt x="3512972" y="70662"/>
                  </a:lnTo>
                  <a:lnTo>
                    <a:pt x="3518814" y="71780"/>
                  </a:lnTo>
                  <a:lnTo>
                    <a:pt x="3537496" y="96710"/>
                  </a:lnTo>
                  <a:lnTo>
                    <a:pt x="3537661" y="99250"/>
                  </a:lnTo>
                  <a:lnTo>
                    <a:pt x="3537826" y="101777"/>
                  </a:lnTo>
                  <a:lnTo>
                    <a:pt x="3537991" y="104317"/>
                  </a:lnTo>
                  <a:lnTo>
                    <a:pt x="3538067" y="105587"/>
                  </a:lnTo>
                  <a:lnTo>
                    <a:pt x="3538245" y="108127"/>
                  </a:lnTo>
                  <a:lnTo>
                    <a:pt x="3538410" y="110667"/>
                  </a:lnTo>
                  <a:lnTo>
                    <a:pt x="3538486" y="111925"/>
                  </a:lnTo>
                  <a:lnTo>
                    <a:pt x="3539566" y="128422"/>
                  </a:lnTo>
                  <a:lnTo>
                    <a:pt x="3539566" y="35064"/>
                  </a:lnTo>
                  <a:lnTo>
                    <a:pt x="3536073" y="33223"/>
                  </a:lnTo>
                  <a:lnTo>
                    <a:pt x="3530028" y="30835"/>
                  </a:lnTo>
                  <a:lnTo>
                    <a:pt x="3523691" y="29730"/>
                  </a:lnTo>
                  <a:lnTo>
                    <a:pt x="3500602" y="26517"/>
                  </a:lnTo>
                  <a:lnTo>
                    <a:pt x="3478784" y="30886"/>
                  </a:lnTo>
                  <a:lnTo>
                    <a:pt x="3441027" y="59804"/>
                  </a:lnTo>
                  <a:lnTo>
                    <a:pt x="3416452" y="106159"/>
                  </a:lnTo>
                  <a:lnTo>
                    <a:pt x="3403739" y="162382"/>
                  </a:lnTo>
                  <a:lnTo>
                    <a:pt x="3402863" y="215760"/>
                  </a:lnTo>
                  <a:lnTo>
                    <a:pt x="3413874" y="257403"/>
                  </a:lnTo>
                  <a:lnTo>
                    <a:pt x="3418484" y="266179"/>
                  </a:lnTo>
                  <a:lnTo>
                    <a:pt x="3423577" y="273672"/>
                  </a:lnTo>
                  <a:lnTo>
                    <a:pt x="3429165" y="279882"/>
                  </a:lnTo>
                  <a:lnTo>
                    <a:pt x="3435299" y="287350"/>
                  </a:lnTo>
                  <a:lnTo>
                    <a:pt x="3393440" y="308749"/>
                  </a:lnTo>
                  <a:lnTo>
                    <a:pt x="3348139" y="323888"/>
                  </a:lnTo>
                  <a:lnTo>
                    <a:pt x="3300742" y="332714"/>
                  </a:lnTo>
                  <a:lnTo>
                    <a:pt x="3252686" y="337756"/>
                  </a:lnTo>
                  <a:lnTo>
                    <a:pt x="3205264" y="336435"/>
                  </a:lnTo>
                  <a:lnTo>
                    <a:pt x="3159874" y="331241"/>
                  </a:lnTo>
                  <a:lnTo>
                    <a:pt x="3117837" y="319620"/>
                  </a:lnTo>
                  <a:lnTo>
                    <a:pt x="3082264" y="304012"/>
                  </a:lnTo>
                  <a:lnTo>
                    <a:pt x="3080677" y="302780"/>
                  </a:lnTo>
                  <a:lnTo>
                    <a:pt x="3066415" y="291719"/>
                  </a:lnTo>
                  <a:lnTo>
                    <a:pt x="3051911" y="278117"/>
                  </a:lnTo>
                  <a:lnTo>
                    <a:pt x="3074492" y="255943"/>
                  </a:lnTo>
                  <a:lnTo>
                    <a:pt x="3085020" y="241693"/>
                  </a:lnTo>
                  <a:lnTo>
                    <a:pt x="3109430" y="202958"/>
                  </a:lnTo>
                  <a:lnTo>
                    <a:pt x="3129369" y="142735"/>
                  </a:lnTo>
                  <a:lnTo>
                    <a:pt x="3132696" y="101993"/>
                  </a:lnTo>
                  <a:lnTo>
                    <a:pt x="3125901" y="65328"/>
                  </a:lnTo>
                  <a:lnTo>
                    <a:pt x="3125432" y="62801"/>
                  </a:lnTo>
                  <a:lnTo>
                    <a:pt x="3101124" y="32931"/>
                  </a:lnTo>
                  <a:lnTo>
                    <a:pt x="3094101" y="29298"/>
                  </a:lnTo>
                  <a:lnTo>
                    <a:pt x="3089884" y="27952"/>
                  </a:lnTo>
                  <a:lnTo>
                    <a:pt x="3089884" y="105638"/>
                  </a:lnTo>
                  <a:lnTo>
                    <a:pt x="3087700" y="133642"/>
                  </a:lnTo>
                  <a:lnTo>
                    <a:pt x="3071647" y="183591"/>
                  </a:lnTo>
                  <a:lnTo>
                    <a:pt x="3044571" y="224942"/>
                  </a:lnTo>
                  <a:lnTo>
                    <a:pt x="3027184" y="243179"/>
                  </a:lnTo>
                  <a:lnTo>
                    <a:pt x="3021139" y="229349"/>
                  </a:lnTo>
                  <a:lnTo>
                    <a:pt x="3016707" y="215493"/>
                  </a:lnTo>
                  <a:lnTo>
                    <a:pt x="3013862" y="200317"/>
                  </a:lnTo>
                  <a:lnTo>
                    <a:pt x="3013760" y="199059"/>
                  </a:lnTo>
                  <a:lnTo>
                    <a:pt x="3013659" y="197789"/>
                  </a:lnTo>
                  <a:lnTo>
                    <a:pt x="3013557" y="196519"/>
                  </a:lnTo>
                  <a:lnTo>
                    <a:pt x="3016339" y="158330"/>
                  </a:lnTo>
                  <a:lnTo>
                    <a:pt x="3043390" y="91579"/>
                  </a:lnTo>
                  <a:lnTo>
                    <a:pt x="3067913" y="68084"/>
                  </a:lnTo>
                  <a:lnTo>
                    <a:pt x="3070669" y="66738"/>
                  </a:lnTo>
                  <a:lnTo>
                    <a:pt x="3073933" y="67932"/>
                  </a:lnTo>
                  <a:lnTo>
                    <a:pt x="3076879" y="67856"/>
                  </a:lnTo>
                  <a:lnTo>
                    <a:pt x="3079585" y="70319"/>
                  </a:lnTo>
                  <a:lnTo>
                    <a:pt x="3087370" y="82829"/>
                  </a:lnTo>
                  <a:lnTo>
                    <a:pt x="3087509" y="84099"/>
                  </a:lnTo>
                  <a:lnTo>
                    <a:pt x="3087649" y="85369"/>
                  </a:lnTo>
                  <a:lnTo>
                    <a:pt x="3087789" y="86626"/>
                  </a:lnTo>
                  <a:lnTo>
                    <a:pt x="3087928" y="87896"/>
                  </a:lnTo>
                  <a:lnTo>
                    <a:pt x="3088068" y="89166"/>
                  </a:lnTo>
                  <a:lnTo>
                    <a:pt x="3088208" y="90436"/>
                  </a:lnTo>
                  <a:lnTo>
                    <a:pt x="3088348" y="91694"/>
                  </a:lnTo>
                  <a:lnTo>
                    <a:pt x="3088487" y="92964"/>
                  </a:lnTo>
                  <a:lnTo>
                    <a:pt x="3088627" y="94234"/>
                  </a:lnTo>
                  <a:lnTo>
                    <a:pt x="3088767" y="95504"/>
                  </a:lnTo>
                  <a:lnTo>
                    <a:pt x="3088906" y="96761"/>
                  </a:lnTo>
                  <a:lnTo>
                    <a:pt x="3089046" y="98031"/>
                  </a:lnTo>
                  <a:lnTo>
                    <a:pt x="3089186" y="99301"/>
                  </a:lnTo>
                  <a:lnTo>
                    <a:pt x="3089325" y="100571"/>
                  </a:lnTo>
                  <a:lnTo>
                    <a:pt x="3089465" y="101828"/>
                  </a:lnTo>
                  <a:lnTo>
                    <a:pt x="3089605" y="103098"/>
                  </a:lnTo>
                  <a:lnTo>
                    <a:pt x="3089745" y="104368"/>
                  </a:lnTo>
                  <a:lnTo>
                    <a:pt x="3089884" y="105638"/>
                  </a:lnTo>
                  <a:lnTo>
                    <a:pt x="3089884" y="27952"/>
                  </a:lnTo>
                  <a:lnTo>
                    <a:pt x="3086785" y="26949"/>
                  </a:lnTo>
                  <a:lnTo>
                    <a:pt x="3079127" y="24599"/>
                  </a:lnTo>
                  <a:lnTo>
                    <a:pt x="3063252" y="25006"/>
                  </a:lnTo>
                  <a:lnTo>
                    <a:pt x="3009646" y="64490"/>
                  </a:lnTo>
                  <a:lnTo>
                    <a:pt x="2987167" y="108267"/>
                  </a:lnTo>
                  <a:lnTo>
                    <a:pt x="2973882" y="153073"/>
                  </a:lnTo>
                  <a:lnTo>
                    <a:pt x="2969831" y="186207"/>
                  </a:lnTo>
                  <a:lnTo>
                    <a:pt x="2969945" y="187477"/>
                  </a:lnTo>
                  <a:lnTo>
                    <a:pt x="2970047" y="188734"/>
                  </a:lnTo>
                  <a:lnTo>
                    <a:pt x="2970149" y="190004"/>
                  </a:lnTo>
                  <a:lnTo>
                    <a:pt x="2970263" y="191274"/>
                  </a:lnTo>
                  <a:lnTo>
                    <a:pt x="2970365" y="192544"/>
                  </a:lnTo>
                  <a:lnTo>
                    <a:pt x="2970466" y="193814"/>
                  </a:lnTo>
                  <a:lnTo>
                    <a:pt x="2970580" y="195072"/>
                  </a:lnTo>
                  <a:lnTo>
                    <a:pt x="2971749" y="209016"/>
                  </a:lnTo>
                  <a:lnTo>
                    <a:pt x="2976245" y="230505"/>
                  </a:lnTo>
                  <a:lnTo>
                    <a:pt x="2983319" y="250647"/>
                  </a:lnTo>
                  <a:lnTo>
                    <a:pt x="2992996" y="270725"/>
                  </a:lnTo>
                  <a:lnTo>
                    <a:pt x="2988691" y="273380"/>
                  </a:lnTo>
                  <a:lnTo>
                    <a:pt x="2984309" y="276034"/>
                  </a:lnTo>
                  <a:lnTo>
                    <a:pt x="2979788" y="277418"/>
                  </a:lnTo>
                  <a:lnTo>
                    <a:pt x="2926372" y="300380"/>
                  </a:lnTo>
                  <a:lnTo>
                    <a:pt x="2872549" y="310654"/>
                  </a:lnTo>
                  <a:lnTo>
                    <a:pt x="2821660" y="314502"/>
                  </a:lnTo>
                  <a:lnTo>
                    <a:pt x="2776867" y="311835"/>
                  </a:lnTo>
                  <a:lnTo>
                    <a:pt x="2718092" y="300634"/>
                  </a:lnTo>
                  <a:lnTo>
                    <a:pt x="2671318" y="280238"/>
                  </a:lnTo>
                  <a:lnTo>
                    <a:pt x="2642082" y="259384"/>
                  </a:lnTo>
                  <a:lnTo>
                    <a:pt x="2682798" y="229133"/>
                  </a:lnTo>
                  <a:lnTo>
                    <a:pt x="2689644" y="222605"/>
                  </a:lnTo>
                  <a:lnTo>
                    <a:pt x="2718371" y="195186"/>
                  </a:lnTo>
                  <a:lnTo>
                    <a:pt x="2746197" y="157632"/>
                  </a:lnTo>
                  <a:lnTo>
                    <a:pt x="2763736" y="117805"/>
                  </a:lnTo>
                  <a:lnTo>
                    <a:pt x="2767126" y="93573"/>
                  </a:lnTo>
                  <a:lnTo>
                    <a:pt x="2767152" y="89763"/>
                  </a:lnTo>
                  <a:lnTo>
                    <a:pt x="2756725" y="44297"/>
                  </a:lnTo>
                  <a:lnTo>
                    <a:pt x="2754122" y="39281"/>
                  </a:lnTo>
                  <a:lnTo>
                    <a:pt x="2751518" y="34264"/>
                  </a:lnTo>
                  <a:lnTo>
                    <a:pt x="2725128" y="8585"/>
                  </a:lnTo>
                  <a:lnTo>
                    <a:pt x="2725128" y="89573"/>
                  </a:lnTo>
                  <a:lnTo>
                    <a:pt x="2725064" y="90843"/>
                  </a:lnTo>
                  <a:lnTo>
                    <a:pt x="2725001" y="92113"/>
                  </a:lnTo>
                  <a:lnTo>
                    <a:pt x="2724937" y="93383"/>
                  </a:lnTo>
                  <a:lnTo>
                    <a:pt x="2724874" y="94653"/>
                  </a:lnTo>
                  <a:lnTo>
                    <a:pt x="2724810" y="95923"/>
                  </a:lnTo>
                  <a:lnTo>
                    <a:pt x="2724747" y="97205"/>
                  </a:lnTo>
                  <a:lnTo>
                    <a:pt x="2707563" y="139560"/>
                  </a:lnTo>
                  <a:lnTo>
                    <a:pt x="2683103" y="170675"/>
                  </a:lnTo>
                  <a:lnTo>
                    <a:pt x="2651696" y="199428"/>
                  </a:lnTo>
                  <a:lnTo>
                    <a:pt x="2615857" y="224485"/>
                  </a:lnTo>
                  <a:lnTo>
                    <a:pt x="2612237" y="218236"/>
                  </a:lnTo>
                  <a:lnTo>
                    <a:pt x="2609367" y="210680"/>
                  </a:lnTo>
                  <a:lnTo>
                    <a:pt x="2607297" y="203111"/>
                  </a:lnTo>
                  <a:lnTo>
                    <a:pt x="2607170" y="201841"/>
                  </a:lnTo>
                  <a:lnTo>
                    <a:pt x="2607030" y="200583"/>
                  </a:lnTo>
                  <a:lnTo>
                    <a:pt x="2606903" y="199313"/>
                  </a:lnTo>
                  <a:lnTo>
                    <a:pt x="2606764" y="198043"/>
                  </a:lnTo>
                  <a:lnTo>
                    <a:pt x="2606624" y="196773"/>
                  </a:lnTo>
                  <a:lnTo>
                    <a:pt x="2606497" y="195516"/>
                  </a:lnTo>
                  <a:lnTo>
                    <a:pt x="2603677" y="168910"/>
                  </a:lnTo>
                  <a:lnTo>
                    <a:pt x="2609164" y="135737"/>
                  </a:lnTo>
                  <a:lnTo>
                    <a:pt x="2631452" y="85610"/>
                  </a:lnTo>
                  <a:lnTo>
                    <a:pt x="2656179" y="55765"/>
                  </a:lnTo>
                  <a:lnTo>
                    <a:pt x="2691257" y="40894"/>
                  </a:lnTo>
                  <a:lnTo>
                    <a:pt x="2693314" y="42113"/>
                  </a:lnTo>
                  <a:lnTo>
                    <a:pt x="2700172" y="43205"/>
                  </a:lnTo>
                  <a:lnTo>
                    <a:pt x="2725128" y="89573"/>
                  </a:lnTo>
                  <a:lnTo>
                    <a:pt x="2725128" y="8585"/>
                  </a:lnTo>
                  <a:lnTo>
                    <a:pt x="2722994" y="7048"/>
                  </a:lnTo>
                  <a:lnTo>
                    <a:pt x="2715831" y="3416"/>
                  </a:lnTo>
                  <a:lnTo>
                    <a:pt x="2708351" y="1066"/>
                  </a:lnTo>
                  <a:lnTo>
                    <a:pt x="2700553" y="0"/>
                  </a:lnTo>
                  <a:lnTo>
                    <a:pt x="2671889" y="736"/>
                  </a:lnTo>
                  <a:lnTo>
                    <a:pt x="2617762" y="32613"/>
                  </a:lnTo>
                  <a:lnTo>
                    <a:pt x="2594737" y="63690"/>
                  </a:lnTo>
                  <a:lnTo>
                    <a:pt x="2575407" y="102298"/>
                  </a:lnTo>
                  <a:lnTo>
                    <a:pt x="2564079" y="141973"/>
                  </a:lnTo>
                  <a:lnTo>
                    <a:pt x="2560878" y="178892"/>
                  </a:lnTo>
                  <a:lnTo>
                    <a:pt x="2566047" y="214337"/>
                  </a:lnTo>
                  <a:lnTo>
                    <a:pt x="2568575" y="223164"/>
                  </a:lnTo>
                  <a:lnTo>
                    <a:pt x="2575001" y="239509"/>
                  </a:lnTo>
                  <a:lnTo>
                    <a:pt x="2578900" y="247040"/>
                  </a:lnTo>
                  <a:lnTo>
                    <a:pt x="2569426" y="251091"/>
                  </a:lnTo>
                  <a:lnTo>
                    <a:pt x="2560078" y="256413"/>
                  </a:lnTo>
                  <a:lnTo>
                    <a:pt x="2541714" y="264502"/>
                  </a:lnTo>
                  <a:lnTo>
                    <a:pt x="2491130" y="282308"/>
                  </a:lnTo>
                  <a:lnTo>
                    <a:pt x="2441270" y="291211"/>
                  </a:lnTo>
                  <a:lnTo>
                    <a:pt x="2592755" y="287337"/>
                  </a:lnTo>
                  <a:lnTo>
                    <a:pt x="2604274" y="281952"/>
                  </a:lnTo>
                  <a:lnTo>
                    <a:pt x="2614701" y="291846"/>
                  </a:lnTo>
                  <a:lnTo>
                    <a:pt x="2625826" y="301726"/>
                  </a:lnTo>
                  <a:lnTo>
                    <a:pt x="2676004" y="330936"/>
                  </a:lnTo>
                  <a:lnTo>
                    <a:pt x="2736862" y="348437"/>
                  </a:lnTo>
                  <a:lnTo>
                    <a:pt x="2823121" y="356387"/>
                  </a:lnTo>
                  <a:lnTo>
                    <a:pt x="2871813" y="353872"/>
                  </a:lnTo>
                  <a:lnTo>
                    <a:pt x="2917888" y="346341"/>
                  </a:lnTo>
                  <a:lnTo>
                    <a:pt x="2960928" y="333806"/>
                  </a:lnTo>
                  <a:lnTo>
                    <a:pt x="3000489" y="314998"/>
                  </a:lnTo>
                  <a:lnTo>
                    <a:pt x="3006483" y="312305"/>
                  </a:lnTo>
                  <a:lnTo>
                    <a:pt x="3010382" y="309664"/>
                  </a:lnTo>
                  <a:lnTo>
                    <a:pt x="3012338" y="308343"/>
                  </a:lnTo>
                  <a:lnTo>
                    <a:pt x="3018028" y="304393"/>
                  </a:lnTo>
                  <a:lnTo>
                    <a:pt x="3057601" y="338950"/>
                  </a:lnTo>
                  <a:lnTo>
                    <a:pt x="3104565" y="360616"/>
                  </a:lnTo>
                  <a:lnTo>
                    <a:pt x="3147491" y="372211"/>
                  </a:lnTo>
                  <a:lnTo>
                    <a:pt x="3193300" y="378663"/>
                  </a:lnTo>
                  <a:lnTo>
                    <a:pt x="3240989" y="381254"/>
                  </a:lnTo>
                  <a:lnTo>
                    <a:pt x="3289452" y="377469"/>
                  </a:lnTo>
                  <a:lnTo>
                    <a:pt x="3337712" y="369887"/>
                  </a:lnTo>
                  <a:lnTo>
                    <a:pt x="3384689" y="357251"/>
                  </a:lnTo>
                  <a:lnTo>
                    <a:pt x="3429343" y="339585"/>
                  </a:lnTo>
                  <a:lnTo>
                    <a:pt x="3470605" y="315658"/>
                  </a:lnTo>
                  <a:lnTo>
                    <a:pt x="3475278" y="318084"/>
                  </a:lnTo>
                  <a:lnTo>
                    <a:pt x="3533279" y="344551"/>
                  </a:lnTo>
                  <a:lnTo>
                    <a:pt x="3584016" y="358495"/>
                  </a:lnTo>
                  <a:lnTo>
                    <a:pt x="3636162" y="364782"/>
                  </a:lnTo>
                  <a:lnTo>
                    <a:pt x="3688346" y="364718"/>
                  </a:lnTo>
                  <a:lnTo>
                    <a:pt x="3739108" y="357060"/>
                  </a:lnTo>
                  <a:lnTo>
                    <a:pt x="3787051" y="341858"/>
                  </a:lnTo>
                  <a:lnTo>
                    <a:pt x="3830790" y="320408"/>
                  </a:lnTo>
                  <a:lnTo>
                    <a:pt x="3852811" y="304609"/>
                  </a:lnTo>
                  <a:lnTo>
                    <a:pt x="3878313" y="329361"/>
                  </a:lnTo>
                  <a:lnTo>
                    <a:pt x="3934815" y="367296"/>
                  </a:lnTo>
                  <a:lnTo>
                    <a:pt x="3995610" y="387337"/>
                  </a:lnTo>
                  <a:lnTo>
                    <a:pt x="4058221" y="394627"/>
                  </a:lnTo>
                  <a:lnTo>
                    <a:pt x="4137672" y="392595"/>
                  </a:lnTo>
                  <a:lnTo>
                    <a:pt x="4179201" y="385178"/>
                  </a:lnTo>
                  <a:lnTo>
                    <a:pt x="4219587" y="372706"/>
                  </a:lnTo>
                  <a:lnTo>
                    <a:pt x="4258830" y="355180"/>
                  </a:lnTo>
                  <a:lnTo>
                    <a:pt x="4271111" y="348513"/>
                  </a:lnTo>
                  <a:lnTo>
                    <a:pt x="4278490" y="344512"/>
                  </a:lnTo>
                  <a:lnTo>
                    <a:pt x="4297146" y="332613"/>
                  </a:lnTo>
                  <a:lnTo>
                    <a:pt x="4314787" y="318185"/>
                  </a:lnTo>
                  <a:lnTo>
                    <a:pt x="4331487" y="303784"/>
                  </a:lnTo>
                  <a:lnTo>
                    <a:pt x="4363631" y="315658"/>
                  </a:lnTo>
                  <a:lnTo>
                    <a:pt x="4396486" y="322440"/>
                  </a:lnTo>
                  <a:lnTo>
                    <a:pt x="4429049" y="325412"/>
                  </a:lnTo>
                  <a:lnTo>
                    <a:pt x="4460392" y="327152"/>
                  </a:lnTo>
                  <a:lnTo>
                    <a:pt x="4498365" y="326186"/>
                  </a:lnTo>
                  <a:lnTo>
                    <a:pt x="4542104" y="323786"/>
                  </a:lnTo>
                  <a:lnTo>
                    <a:pt x="4588992" y="314972"/>
                  </a:lnTo>
                  <a:lnTo>
                    <a:pt x="4636503" y="299770"/>
                  </a:lnTo>
                  <a:lnTo>
                    <a:pt x="4675721" y="279717"/>
                  </a:lnTo>
                  <a:lnTo>
                    <a:pt x="4718393" y="248132"/>
                  </a:lnTo>
                  <a:lnTo>
                    <a:pt x="4747628" y="211810"/>
                  </a:lnTo>
                  <a:lnTo>
                    <a:pt x="4767580" y="171919"/>
                  </a:lnTo>
                  <a:lnTo>
                    <a:pt x="4768532" y="169354"/>
                  </a:lnTo>
                  <a:lnTo>
                    <a:pt x="4768951" y="166801"/>
                  </a:lnTo>
                  <a:close/>
                </a:path>
              </a:pathLst>
            </a:custGeom>
            <a:solidFill>
              <a:srgbClr val="6249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888752" y="1095374"/>
              <a:ext cx="6176010" cy="7887334"/>
            </a:xfrm>
            <a:custGeom>
              <a:avLst/>
              <a:gdLst/>
              <a:ahLst/>
              <a:cxnLst/>
              <a:rect l="l" t="t" r="r" b="b"/>
              <a:pathLst>
                <a:path w="6176009" h="7887334">
                  <a:moveTo>
                    <a:pt x="496493" y="7639151"/>
                  </a:moveTo>
                  <a:lnTo>
                    <a:pt x="428663" y="7634948"/>
                  </a:lnTo>
                  <a:lnTo>
                    <a:pt x="375107" y="7629106"/>
                  </a:lnTo>
                  <a:lnTo>
                    <a:pt x="334022" y="7619822"/>
                  </a:lnTo>
                  <a:lnTo>
                    <a:pt x="282041" y="7583729"/>
                  </a:lnTo>
                  <a:lnTo>
                    <a:pt x="258279" y="7512215"/>
                  </a:lnTo>
                  <a:lnTo>
                    <a:pt x="252476" y="7458672"/>
                  </a:lnTo>
                  <a:lnTo>
                    <a:pt x="248297" y="7390841"/>
                  </a:lnTo>
                  <a:lnTo>
                    <a:pt x="244094" y="7458672"/>
                  </a:lnTo>
                  <a:lnTo>
                    <a:pt x="238264" y="7512215"/>
                  </a:lnTo>
                  <a:lnTo>
                    <a:pt x="228981" y="7553312"/>
                  </a:lnTo>
                  <a:lnTo>
                    <a:pt x="192887" y="7605306"/>
                  </a:lnTo>
                  <a:lnTo>
                    <a:pt x="121373" y="7629106"/>
                  </a:lnTo>
                  <a:lnTo>
                    <a:pt x="67818" y="7634948"/>
                  </a:lnTo>
                  <a:lnTo>
                    <a:pt x="0" y="7639151"/>
                  </a:lnTo>
                  <a:lnTo>
                    <a:pt x="67818" y="7643317"/>
                  </a:lnTo>
                  <a:lnTo>
                    <a:pt x="121373" y="7649121"/>
                  </a:lnTo>
                  <a:lnTo>
                    <a:pt x="162458" y="7658379"/>
                  </a:lnTo>
                  <a:lnTo>
                    <a:pt x="214464" y="7694447"/>
                  </a:lnTo>
                  <a:lnTo>
                    <a:pt x="238264" y="7765961"/>
                  </a:lnTo>
                  <a:lnTo>
                    <a:pt x="244094" y="7819504"/>
                  </a:lnTo>
                  <a:lnTo>
                    <a:pt x="248297" y="7887335"/>
                  </a:lnTo>
                  <a:lnTo>
                    <a:pt x="252476" y="7819504"/>
                  </a:lnTo>
                  <a:lnTo>
                    <a:pt x="258279" y="7765961"/>
                  </a:lnTo>
                  <a:lnTo>
                    <a:pt x="267538" y="7724876"/>
                  </a:lnTo>
                  <a:lnTo>
                    <a:pt x="303606" y="7672883"/>
                  </a:lnTo>
                  <a:lnTo>
                    <a:pt x="375107" y="7649121"/>
                  </a:lnTo>
                  <a:lnTo>
                    <a:pt x="428663" y="7643317"/>
                  </a:lnTo>
                  <a:lnTo>
                    <a:pt x="496493" y="7639151"/>
                  </a:lnTo>
                  <a:close/>
                </a:path>
                <a:path w="6176009" h="7887334">
                  <a:moveTo>
                    <a:pt x="6175781" y="301002"/>
                  </a:moveTo>
                  <a:lnTo>
                    <a:pt x="6107150" y="296913"/>
                  </a:lnTo>
                  <a:lnTo>
                    <a:pt x="6050381" y="291769"/>
                  </a:lnTo>
                  <a:lnTo>
                    <a:pt x="6004255" y="284365"/>
                  </a:lnTo>
                  <a:lnTo>
                    <a:pt x="5967590" y="273507"/>
                  </a:lnTo>
                  <a:lnTo>
                    <a:pt x="5917806" y="236626"/>
                  </a:lnTo>
                  <a:lnTo>
                    <a:pt x="5891466" y="171526"/>
                  </a:lnTo>
                  <a:lnTo>
                    <a:pt x="5884088" y="125399"/>
                  </a:lnTo>
                  <a:lnTo>
                    <a:pt x="5878969" y="68618"/>
                  </a:lnTo>
                  <a:lnTo>
                    <a:pt x="5874918" y="0"/>
                  </a:lnTo>
                  <a:lnTo>
                    <a:pt x="5870829" y="68618"/>
                  </a:lnTo>
                  <a:lnTo>
                    <a:pt x="5865685" y="125399"/>
                  </a:lnTo>
                  <a:lnTo>
                    <a:pt x="5858281" y="171526"/>
                  </a:lnTo>
                  <a:lnTo>
                    <a:pt x="5847423" y="208191"/>
                  </a:lnTo>
                  <a:lnTo>
                    <a:pt x="5810529" y="257987"/>
                  </a:lnTo>
                  <a:lnTo>
                    <a:pt x="5745442" y="284365"/>
                  </a:lnTo>
                  <a:lnTo>
                    <a:pt x="5699315" y="291769"/>
                  </a:lnTo>
                  <a:lnTo>
                    <a:pt x="5642534" y="296913"/>
                  </a:lnTo>
                  <a:lnTo>
                    <a:pt x="5573915" y="301002"/>
                  </a:lnTo>
                  <a:lnTo>
                    <a:pt x="5642534" y="305054"/>
                  </a:lnTo>
                  <a:lnTo>
                    <a:pt x="5699315" y="310172"/>
                  </a:lnTo>
                  <a:lnTo>
                    <a:pt x="5745442" y="317550"/>
                  </a:lnTo>
                  <a:lnTo>
                    <a:pt x="5782107" y="328396"/>
                  </a:lnTo>
                  <a:lnTo>
                    <a:pt x="5831903" y="365252"/>
                  </a:lnTo>
                  <a:lnTo>
                    <a:pt x="5858281" y="430339"/>
                  </a:lnTo>
                  <a:lnTo>
                    <a:pt x="5865685" y="476465"/>
                  </a:lnTo>
                  <a:lnTo>
                    <a:pt x="5870829" y="533234"/>
                  </a:lnTo>
                  <a:lnTo>
                    <a:pt x="5874918" y="601865"/>
                  </a:lnTo>
                  <a:lnTo>
                    <a:pt x="5878969" y="533234"/>
                  </a:lnTo>
                  <a:lnTo>
                    <a:pt x="5884088" y="476465"/>
                  </a:lnTo>
                  <a:lnTo>
                    <a:pt x="5891466" y="430339"/>
                  </a:lnTo>
                  <a:lnTo>
                    <a:pt x="5902312" y="393674"/>
                  </a:lnTo>
                  <a:lnTo>
                    <a:pt x="5939167" y="343903"/>
                  </a:lnTo>
                  <a:lnTo>
                    <a:pt x="6004255" y="317550"/>
                  </a:lnTo>
                  <a:lnTo>
                    <a:pt x="6050381" y="310172"/>
                  </a:lnTo>
                  <a:lnTo>
                    <a:pt x="6107150" y="305054"/>
                  </a:lnTo>
                  <a:lnTo>
                    <a:pt x="6175781" y="301002"/>
                  </a:lnTo>
                  <a:close/>
                </a:path>
              </a:pathLst>
            </a:custGeom>
            <a:solidFill>
              <a:srgbClr val="372F2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468628" y="1699007"/>
            <a:ext cx="6671945" cy="1165860"/>
          </a:xfrm>
          <a:prstGeom prst="rect"/>
        </p:spPr>
        <p:txBody>
          <a:bodyPr wrap="square" lIns="0" tIns="74930" rIns="0" bIns="0" rtlCol="0" vert="horz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590"/>
              </a:spcBef>
            </a:pPr>
            <a:r>
              <a:rPr dirty="0" spc="105"/>
              <a:t>Anticipated</a:t>
            </a:r>
            <a:r>
              <a:rPr dirty="0" spc="-204"/>
              <a:t> </a:t>
            </a:r>
            <a:r>
              <a:rPr dirty="0" spc="155"/>
              <a:t>Impact</a:t>
            </a:r>
            <a:r>
              <a:rPr dirty="0" spc="-200"/>
              <a:t> </a:t>
            </a:r>
            <a:r>
              <a:rPr dirty="0" spc="165"/>
              <a:t>&amp;</a:t>
            </a:r>
            <a:r>
              <a:rPr dirty="0" spc="-200"/>
              <a:t> </a:t>
            </a:r>
            <a:r>
              <a:rPr dirty="0" spc="-10"/>
              <a:t>Value </a:t>
            </a:r>
            <a:r>
              <a:rPr dirty="0" spc="150"/>
              <a:t>Creation</a:t>
            </a:r>
          </a:p>
        </p:txBody>
      </p:sp>
      <p:grpSp>
        <p:nvGrpSpPr>
          <p:cNvPr id="12" name="object 12" descr=""/>
          <p:cNvGrpSpPr/>
          <p:nvPr/>
        </p:nvGrpSpPr>
        <p:grpSpPr>
          <a:xfrm>
            <a:off x="11145427" y="2425383"/>
            <a:ext cx="66040" cy="2376170"/>
            <a:chOff x="11145427" y="2425383"/>
            <a:chExt cx="66040" cy="237617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5427" y="2425383"/>
              <a:ext cx="65997" cy="6599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5427" y="3002865"/>
              <a:ext cx="65997" cy="6599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5427" y="3580347"/>
              <a:ext cx="65997" cy="6599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5427" y="4157829"/>
              <a:ext cx="65997" cy="6599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5427" y="4735311"/>
              <a:ext cx="65997" cy="65997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11099728" y="1549688"/>
            <a:ext cx="4515485" cy="3623310"/>
          </a:xfrm>
          <a:prstGeom prst="rect">
            <a:avLst/>
          </a:prstGeom>
        </p:spPr>
        <p:txBody>
          <a:bodyPr wrap="square" lIns="0" tIns="2362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2900" spc="240" b="1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dirty="0" sz="2900" spc="-2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190" b="1">
                <a:solidFill>
                  <a:srgbClr val="FFFFFF"/>
                </a:solidFill>
                <a:latin typeface="Trebuchet MS"/>
                <a:cs typeface="Trebuchet MS"/>
              </a:rPr>
              <a:t>Impact:</a:t>
            </a:r>
            <a:endParaRPr sz="2900">
              <a:latin typeface="Trebuchet MS"/>
              <a:cs typeface="Trebuchet MS"/>
            </a:endParaRPr>
          </a:p>
          <a:p>
            <a:pPr marL="233045" marR="101600">
              <a:lnSpc>
                <a:spcPct val="130700"/>
              </a:lnSpc>
              <a:spcBef>
                <a:spcPts val="350"/>
              </a:spcBef>
            </a:pPr>
            <a:r>
              <a:rPr dirty="0" sz="1450">
                <a:latin typeface="Lucida Sans Unicode"/>
                <a:cs typeface="Lucida Sans Unicode"/>
              </a:rPr>
              <a:t>Helps</a:t>
            </a:r>
            <a:r>
              <a:rPr dirty="0" sz="1450" spc="-15">
                <a:latin typeface="Lucida Sans Unicode"/>
                <a:cs typeface="Lucida Sans Unicode"/>
              </a:rPr>
              <a:t> </a:t>
            </a:r>
            <a:r>
              <a:rPr dirty="0" sz="1450" spc="50">
                <a:latin typeface="Lucida Sans Unicode"/>
                <a:cs typeface="Lucida Sans Unicode"/>
              </a:rPr>
              <a:t>government</a:t>
            </a:r>
            <a:r>
              <a:rPr dirty="0" sz="1450" spc="-1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identify</a:t>
            </a:r>
            <a:r>
              <a:rPr dirty="0" sz="1450" spc="-1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priority</a:t>
            </a:r>
            <a:r>
              <a:rPr dirty="0" sz="1450" spc="-1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regions</a:t>
            </a:r>
            <a:r>
              <a:rPr dirty="0" sz="1450" spc="-15">
                <a:latin typeface="Lucida Sans Unicode"/>
                <a:cs typeface="Lucida Sans Unicode"/>
              </a:rPr>
              <a:t> </a:t>
            </a:r>
            <a:r>
              <a:rPr dirty="0" sz="1450" spc="-25">
                <a:latin typeface="Lucida Sans Unicode"/>
                <a:cs typeface="Lucida Sans Unicode"/>
              </a:rPr>
              <a:t>for </a:t>
            </a:r>
            <a:r>
              <a:rPr dirty="0" sz="1450" spc="60">
                <a:latin typeface="Lucida Sans Unicode"/>
                <a:cs typeface="Lucida Sans Unicode"/>
              </a:rPr>
              <a:t>new</a:t>
            </a:r>
            <a:r>
              <a:rPr dirty="0" sz="1450" spc="-6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colleges.</a:t>
            </a:r>
            <a:endParaRPr sz="1450">
              <a:latin typeface="Lucida Sans Unicode"/>
              <a:cs typeface="Lucida Sans Unicode"/>
            </a:endParaRPr>
          </a:p>
          <a:p>
            <a:pPr marL="233045" marR="5080">
              <a:lnSpc>
                <a:spcPct val="130700"/>
              </a:lnSpc>
            </a:pPr>
            <a:r>
              <a:rPr dirty="0" sz="1450">
                <a:latin typeface="Lucida Sans Unicode"/>
                <a:cs typeface="Lucida Sans Unicode"/>
              </a:rPr>
              <a:t>Supports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 spc="75">
                <a:latin typeface="Lucida Sans Unicode"/>
                <a:cs typeface="Lucida Sans Unicode"/>
              </a:rPr>
              <a:t>data-</a:t>
            </a:r>
            <a:r>
              <a:rPr dirty="0" sz="1450">
                <a:latin typeface="Lucida Sans Unicode"/>
                <a:cs typeface="Lucida Sans Unicode"/>
              </a:rPr>
              <a:t>driven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 spc="90">
                <a:latin typeface="Lucida Sans Unicode"/>
                <a:cs typeface="Lucida Sans Unicode"/>
              </a:rPr>
              <a:t>and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effective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 spc="45">
                <a:latin typeface="Lucida Sans Unicode"/>
                <a:cs typeface="Lucida Sans Unicode"/>
              </a:rPr>
              <a:t>education </a:t>
            </a:r>
            <a:r>
              <a:rPr dirty="0" sz="1450">
                <a:latin typeface="Lucida Sans Unicode"/>
                <a:cs typeface="Lucida Sans Unicode"/>
              </a:rPr>
              <a:t>policy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decisions.</a:t>
            </a:r>
            <a:endParaRPr sz="1450">
              <a:latin typeface="Lucida Sans Unicode"/>
              <a:cs typeface="Lucida Sans Unicode"/>
            </a:endParaRPr>
          </a:p>
          <a:p>
            <a:pPr marL="233045" marR="455930">
              <a:lnSpc>
                <a:spcPct val="130700"/>
              </a:lnSpc>
            </a:pPr>
            <a:r>
              <a:rPr dirty="0" sz="1450">
                <a:latin typeface="Lucida Sans Unicode"/>
                <a:cs typeface="Lucida Sans Unicode"/>
              </a:rPr>
              <a:t>Ensures</a:t>
            </a:r>
            <a:r>
              <a:rPr dirty="0" sz="1450" spc="-40">
                <a:latin typeface="Lucida Sans Unicode"/>
                <a:cs typeface="Lucida Sans Unicode"/>
              </a:rPr>
              <a:t> </a:t>
            </a:r>
            <a:r>
              <a:rPr dirty="0" sz="1450" spc="85">
                <a:latin typeface="Lucida Sans Unicode"/>
                <a:cs typeface="Lucida Sans Unicode"/>
              </a:rPr>
              <a:t>balanced</a:t>
            </a:r>
            <a:r>
              <a:rPr dirty="0" sz="1450" spc="-35">
                <a:latin typeface="Lucida Sans Unicode"/>
                <a:cs typeface="Lucida Sans Unicode"/>
              </a:rPr>
              <a:t> </a:t>
            </a:r>
            <a:r>
              <a:rPr dirty="0" sz="1450" spc="55">
                <a:latin typeface="Lucida Sans Unicode"/>
                <a:cs typeface="Lucida Sans Unicode"/>
              </a:rPr>
              <a:t>development</a:t>
            </a:r>
            <a:r>
              <a:rPr dirty="0" sz="1450" spc="-3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of</a:t>
            </a:r>
            <a:r>
              <a:rPr dirty="0" sz="1450" spc="-4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higher </a:t>
            </a:r>
            <a:r>
              <a:rPr dirty="0" sz="1450" spc="55">
                <a:latin typeface="Lucida Sans Unicode"/>
                <a:cs typeface="Lucida Sans Unicode"/>
              </a:rPr>
              <a:t>education</a:t>
            </a:r>
            <a:r>
              <a:rPr dirty="0" sz="1450" spc="-5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infrastructure.</a:t>
            </a:r>
            <a:endParaRPr sz="1450">
              <a:latin typeface="Lucida Sans Unicode"/>
              <a:cs typeface="Lucida Sans Unicode"/>
            </a:endParaRPr>
          </a:p>
          <a:p>
            <a:pPr marL="232410" marR="27940">
              <a:lnSpc>
                <a:spcPct val="130700"/>
              </a:lnSpc>
            </a:pPr>
            <a:r>
              <a:rPr dirty="0" sz="1450">
                <a:latin typeface="Lucida Sans Unicode"/>
                <a:cs typeface="Lucida Sans Unicode"/>
              </a:rPr>
              <a:t>Improves </a:t>
            </a:r>
            <a:r>
              <a:rPr dirty="0" sz="1450" spc="100">
                <a:latin typeface="Lucida Sans Unicode"/>
                <a:cs typeface="Lucida Sans Unicode"/>
              </a:rPr>
              <a:t>access</a:t>
            </a:r>
            <a:r>
              <a:rPr dirty="0" sz="1450" spc="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5">
                <a:latin typeface="Lucida Sans Unicode"/>
                <a:cs typeface="Lucida Sans Unicode"/>
              </a:rPr>
              <a:t> </a:t>
            </a:r>
            <a:r>
              <a:rPr dirty="0" sz="1450" spc="55">
                <a:latin typeface="Lucida Sans Unicode"/>
                <a:cs typeface="Lucida Sans Unicode"/>
              </a:rPr>
              <a:t>education</a:t>
            </a:r>
            <a:r>
              <a:rPr dirty="0" sz="1450">
                <a:latin typeface="Lucida Sans Unicode"/>
                <a:cs typeface="Lucida Sans Unicode"/>
              </a:rPr>
              <a:t> in</a:t>
            </a:r>
            <a:r>
              <a:rPr dirty="0" sz="1450" spc="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underserved </a:t>
            </a:r>
            <a:r>
              <a:rPr dirty="0" sz="1450">
                <a:latin typeface="Lucida Sans Unicode"/>
                <a:cs typeface="Lucida Sans Unicode"/>
              </a:rPr>
              <a:t>rural</a:t>
            </a:r>
            <a:r>
              <a:rPr dirty="0" sz="1450" spc="-2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areas.</a:t>
            </a:r>
            <a:endParaRPr sz="1450">
              <a:latin typeface="Lucida Sans Unicode"/>
              <a:cs typeface="Lucida Sans Unicode"/>
            </a:endParaRPr>
          </a:p>
          <a:p>
            <a:pPr marL="232410" marR="224154">
              <a:lnSpc>
                <a:spcPct val="130700"/>
              </a:lnSpc>
            </a:pPr>
            <a:r>
              <a:rPr dirty="0" sz="1450">
                <a:latin typeface="Lucida Sans Unicode"/>
                <a:cs typeface="Lucida Sans Unicode"/>
              </a:rPr>
              <a:t>Optimizes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 spc="10">
                <a:latin typeface="Lucida Sans Unicode"/>
                <a:cs typeface="Lucida Sans Unicode"/>
              </a:rPr>
              <a:t>resource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 spc="10">
                <a:latin typeface="Lucida Sans Unicode"/>
                <a:cs typeface="Lucida Sans Unicode"/>
              </a:rPr>
              <a:t>allocation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 spc="90">
                <a:latin typeface="Lucida Sans Unicode"/>
                <a:cs typeface="Lucida Sans Unicode"/>
              </a:rPr>
              <a:t>and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planning efficiency.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11141003" y="6302016"/>
            <a:ext cx="66675" cy="1228725"/>
            <a:chOff x="11141003" y="6302016"/>
            <a:chExt cx="66675" cy="1228725"/>
          </a:xfrm>
        </p:grpSpPr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1003" y="6302016"/>
              <a:ext cx="66674" cy="6667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1003" y="6892566"/>
              <a:ext cx="66674" cy="6667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1003" y="7178316"/>
              <a:ext cx="66674" cy="6667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1003" y="7464066"/>
              <a:ext cx="66674" cy="66674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11099728" y="5384661"/>
            <a:ext cx="5399405" cy="2225040"/>
          </a:xfrm>
          <a:prstGeom prst="rect">
            <a:avLst/>
          </a:prstGeom>
        </p:spPr>
        <p:txBody>
          <a:bodyPr wrap="square" lIns="0" tIns="262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65"/>
              </a:spcBef>
            </a:pPr>
            <a:r>
              <a:rPr dirty="0" sz="2900" spc="-143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baseline="-2873" sz="4350" spc="-67" b="1">
                <a:solidFill>
                  <a:srgbClr val="787878"/>
                </a:solidFill>
                <a:latin typeface="Trebuchet MS"/>
                <a:cs typeface="Trebuchet MS"/>
              </a:rPr>
              <a:t>E</a:t>
            </a:r>
            <a:r>
              <a:rPr dirty="0" sz="2900" spc="-107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baseline="-2873" sz="4350" spc="-7" b="1">
                <a:solidFill>
                  <a:srgbClr val="787878"/>
                </a:solidFill>
                <a:latin typeface="Trebuchet MS"/>
                <a:cs typeface="Trebuchet MS"/>
              </a:rPr>
              <a:t>s</a:t>
            </a:r>
            <a:r>
              <a:rPr dirty="0" sz="2900" spc="-93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baseline="-2873" sz="4350" spc="-52" b="1">
                <a:solidFill>
                  <a:srgbClr val="787878"/>
                </a:solidFill>
                <a:latin typeface="Trebuchet MS"/>
                <a:cs typeface="Trebuchet MS"/>
              </a:rPr>
              <a:t>t</a:t>
            </a:r>
            <a:r>
              <a:rPr dirty="0" sz="2900" spc="-64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baseline="-2873" sz="4350" spc="-52" b="1">
                <a:solidFill>
                  <a:srgbClr val="787878"/>
                </a:solidFill>
                <a:latin typeface="Trebuchet MS"/>
                <a:cs typeface="Trebuchet MS"/>
              </a:rPr>
              <a:t>i</a:t>
            </a:r>
            <a:r>
              <a:rPr dirty="0" sz="2900" spc="-230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baseline="-2873" sz="4350" spc="-22" b="1">
                <a:solidFill>
                  <a:srgbClr val="787878"/>
                </a:solidFill>
                <a:latin typeface="Trebuchet MS"/>
                <a:cs typeface="Trebuchet MS"/>
              </a:rPr>
              <a:t>m</a:t>
            </a:r>
            <a:r>
              <a:rPr dirty="0" sz="2900" spc="-136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baseline="-2873" sz="4350" spc="-22" b="1">
                <a:solidFill>
                  <a:srgbClr val="787878"/>
                </a:solidFill>
                <a:latin typeface="Trebuchet MS"/>
                <a:cs typeface="Trebuchet MS"/>
              </a:rPr>
              <a:t>a</a:t>
            </a:r>
            <a:r>
              <a:rPr dirty="0" sz="2900" spc="-93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baseline="-2873" sz="4350" spc="-52" b="1">
                <a:solidFill>
                  <a:srgbClr val="787878"/>
                </a:solidFill>
                <a:latin typeface="Trebuchet MS"/>
                <a:cs typeface="Trebuchet MS"/>
              </a:rPr>
              <a:t>t</a:t>
            </a:r>
            <a:r>
              <a:rPr dirty="0" sz="2900" spc="-146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baseline="-2873" sz="4350" spc="-44" b="1">
                <a:solidFill>
                  <a:srgbClr val="787878"/>
                </a:solidFill>
                <a:latin typeface="Trebuchet MS"/>
                <a:cs typeface="Trebuchet MS"/>
              </a:rPr>
              <a:t>e</a:t>
            </a:r>
            <a:r>
              <a:rPr dirty="0" sz="2900" spc="-149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baseline="-2873" sz="4350" spc="142" b="1">
                <a:solidFill>
                  <a:srgbClr val="787878"/>
                </a:solidFill>
                <a:latin typeface="Trebuchet MS"/>
                <a:cs typeface="Trebuchet MS"/>
              </a:rPr>
              <a:t>d</a:t>
            </a:r>
            <a:r>
              <a:rPr dirty="0" baseline="-2873" sz="4350" spc="-345" b="1">
                <a:solidFill>
                  <a:srgbClr val="787878"/>
                </a:solidFill>
                <a:latin typeface="Trebuchet MS"/>
                <a:cs typeface="Trebuchet MS"/>
              </a:rPr>
              <a:t> </a:t>
            </a:r>
            <a:r>
              <a:rPr dirty="0" sz="2900" spc="-60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baseline="-2873" sz="4350" spc="-52" b="1">
                <a:solidFill>
                  <a:srgbClr val="787878"/>
                </a:solidFill>
                <a:latin typeface="Trebuchet MS"/>
                <a:cs typeface="Trebuchet MS"/>
              </a:rPr>
              <a:t>I</a:t>
            </a:r>
            <a:r>
              <a:rPr dirty="0" sz="2900" spc="-2310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baseline="-2873" sz="4350" spc="-30" b="1">
                <a:solidFill>
                  <a:srgbClr val="787878"/>
                </a:solidFill>
                <a:latin typeface="Trebuchet MS"/>
                <a:cs typeface="Trebuchet MS"/>
              </a:rPr>
              <a:t>m</a:t>
            </a:r>
            <a:r>
              <a:rPr dirty="0" sz="2900" spc="-150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baseline="-2873" sz="4350" spc="-44" b="1">
                <a:solidFill>
                  <a:srgbClr val="787878"/>
                </a:solidFill>
                <a:latin typeface="Trebuchet MS"/>
                <a:cs typeface="Trebuchet MS"/>
              </a:rPr>
              <a:t>p</a:t>
            </a:r>
            <a:r>
              <a:rPr dirty="0" sz="2900" spc="-136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baseline="-2873" sz="4350" spc="-30" b="1">
                <a:solidFill>
                  <a:srgbClr val="787878"/>
                </a:solidFill>
                <a:latin typeface="Trebuchet MS"/>
                <a:cs typeface="Trebuchet MS"/>
              </a:rPr>
              <a:t>a</a:t>
            </a:r>
            <a:r>
              <a:rPr dirty="0" sz="2900" spc="-129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baseline="-2873" sz="4350" spc="-37" b="1">
                <a:solidFill>
                  <a:srgbClr val="787878"/>
                </a:solidFill>
                <a:latin typeface="Trebuchet MS"/>
                <a:cs typeface="Trebuchet MS"/>
              </a:rPr>
              <a:t>c</a:t>
            </a:r>
            <a:r>
              <a:rPr dirty="0" sz="2900" spc="-94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baseline="-2873" sz="4350" spc="-60" b="1">
                <a:solidFill>
                  <a:srgbClr val="787878"/>
                </a:solidFill>
                <a:latin typeface="Trebuchet MS"/>
                <a:cs typeface="Trebuchet MS"/>
              </a:rPr>
              <a:t>t</a:t>
            </a:r>
            <a:r>
              <a:rPr dirty="0" sz="2900" spc="-815" b="1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baseline="-2873" sz="4350" spc="135" b="1">
                <a:solidFill>
                  <a:srgbClr val="787878"/>
                </a:solidFill>
                <a:latin typeface="Trebuchet MS"/>
                <a:cs typeface="Trebuchet MS"/>
              </a:rPr>
              <a:t>:</a:t>
            </a:r>
            <a:endParaRPr baseline="-2873" sz="4350">
              <a:latin typeface="Trebuchet MS"/>
              <a:cs typeface="Trebuchet MS"/>
            </a:endParaRPr>
          </a:p>
          <a:p>
            <a:pPr marL="232410" marR="5080">
              <a:lnSpc>
                <a:spcPct val="133600"/>
              </a:lnSpc>
              <a:spcBef>
                <a:spcPts val="390"/>
              </a:spcBef>
            </a:pPr>
            <a:r>
              <a:rPr dirty="0" sz="1450">
                <a:latin typeface="Lucida Sans Unicode"/>
                <a:cs typeface="Lucida Sans Unicode"/>
              </a:rPr>
              <a:t>Improves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 spc="95">
                <a:latin typeface="Lucida Sans Unicode"/>
                <a:cs typeface="Lucida Sans Unicode"/>
              </a:rPr>
              <a:t>access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higher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education,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especially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in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rural regions.</a:t>
            </a:r>
            <a:endParaRPr sz="1450">
              <a:latin typeface="Lucida Sans Unicode"/>
              <a:cs typeface="Lucida Sans Unicode"/>
            </a:endParaRPr>
          </a:p>
          <a:p>
            <a:pPr marL="232410" marR="10795">
              <a:lnSpc>
                <a:spcPct val="129299"/>
              </a:lnSpc>
              <a:spcBef>
                <a:spcPts val="75"/>
              </a:spcBef>
            </a:pPr>
            <a:r>
              <a:rPr dirty="0" sz="1450" spc="55">
                <a:latin typeface="Lucida Sans Unicode"/>
                <a:cs typeface="Lucida Sans Unicode"/>
              </a:rPr>
              <a:t>Reduces</a:t>
            </a:r>
            <a:r>
              <a:rPr dirty="0" sz="1450" spc="2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regional</a:t>
            </a:r>
            <a:r>
              <a:rPr dirty="0" sz="1450" spc="25">
                <a:latin typeface="Lucida Sans Unicode"/>
                <a:cs typeface="Lucida Sans Unicode"/>
              </a:rPr>
              <a:t> </a:t>
            </a:r>
            <a:r>
              <a:rPr dirty="0" sz="1450" spc="75">
                <a:latin typeface="Lucida Sans Unicode"/>
                <a:cs typeface="Lucida Sans Unicode"/>
              </a:rPr>
              <a:t>imbalance</a:t>
            </a:r>
            <a:r>
              <a:rPr dirty="0" sz="1450" spc="2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in</a:t>
            </a:r>
            <a:r>
              <a:rPr dirty="0" sz="1450" spc="2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college</a:t>
            </a:r>
            <a:r>
              <a:rPr dirty="0" sz="1450" spc="2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distribution. </a:t>
            </a:r>
            <a:r>
              <a:rPr dirty="0" sz="1450" spc="55">
                <a:latin typeface="Lucida Sans Unicode"/>
                <a:cs typeface="Lucida Sans Unicode"/>
              </a:rPr>
              <a:t>Enhances</a:t>
            </a:r>
            <a:r>
              <a:rPr dirty="0" sz="1450" spc="-2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overall</a:t>
            </a:r>
            <a:r>
              <a:rPr dirty="0" sz="1450" spc="-25">
                <a:latin typeface="Lucida Sans Unicode"/>
                <a:cs typeface="Lucida Sans Unicode"/>
              </a:rPr>
              <a:t> </a:t>
            </a:r>
            <a:r>
              <a:rPr dirty="0" sz="1450" spc="50">
                <a:latin typeface="Lucida Sans Unicode"/>
                <a:cs typeface="Lucida Sans Unicode"/>
              </a:rPr>
              <a:t>education</a:t>
            </a:r>
            <a:r>
              <a:rPr dirty="0" sz="1450" spc="-25">
                <a:latin typeface="Lucida Sans Unicode"/>
                <a:cs typeface="Lucida Sans Unicode"/>
              </a:rPr>
              <a:t> </a:t>
            </a:r>
            <a:r>
              <a:rPr dirty="0" sz="1450" spc="75">
                <a:latin typeface="Lucida Sans Unicode"/>
                <a:cs typeface="Lucida Sans Unicode"/>
              </a:rPr>
              <a:t>coverage</a:t>
            </a:r>
            <a:r>
              <a:rPr dirty="0" sz="1450" spc="-25">
                <a:latin typeface="Lucida Sans Unicode"/>
                <a:cs typeface="Lucida Sans Unicode"/>
              </a:rPr>
              <a:t> </a:t>
            </a:r>
            <a:r>
              <a:rPr dirty="0" sz="1450" spc="90">
                <a:latin typeface="Lucida Sans Unicode"/>
                <a:cs typeface="Lucida Sans Unicode"/>
              </a:rPr>
              <a:t>and</a:t>
            </a:r>
            <a:r>
              <a:rPr dirty="0" sz="1450" spc="-2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accessibility. </a:t>
            </a:r>
            <a:r>
              <a:rPr dirty="0" sz="1450">
                <a:latin typeface="Lucida Sans Unicode"/>
                <a:cs typeface="Lucida Sans Unicode"/>
              </a:rPr>
              <a:t>Enables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efficient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 spc="90">
                <a:latin typeface="Lucida Sans Unicode"/>
                <a:cs typeface="Lucida Sans Unicode"/>
              </a:rPr>
              <a:t>and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strategic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infrastructure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planning.</a:t>
            </a:r>
            <a:endParaRPr sz="14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Abhishek Kumar Patel</dc:creator>
  <cp:keywords>DAHBpE2YVIA,BAHBmKh-hlw,0</cp:keywords>
  <dc:title>SectionD_Group1_PrivatisationTrendPPT</dc:title>
  <dcterms:created xsi:type="dcterms:W3CDTF">2026-02-18T17:27:27Z</dcterms:created>
  <dcterms:modified xsi:type="dcterms:W3CDTF">2026-02-18T17:27:27Z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2026-02-18T00:00:00Z</vt:filetime>
  </property>
  <property fmtid="{D5CDD505-2E9C-101B-9397-08002B2CF9AE}" pid="3" name="Creator">
    <vt:lpwstr>Canva</vt:lpwstr>
  </property>
  <property fmtid="{D5CDD505-2E9C-101B-9397-08002B2CF9AE}" pid="4" name="LastSaved">
    <vt:filetime>2026-02-18T00:00:00Z</vt:filetime>
  </property>
  <property fmtid="{D5CDD505-2E9C-101B-9397-08002B2CF9AE}" pid="5" name="Producer">
    <vt:lpwstr>Canva</vt:lpwstr>
  </property>
</Properties>
</file>